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9" r:id="rId3"/>
    <p:sldId id="258" r:id="rId4"/>
    <p:sldId id="260" r:id="rId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51D54-1A09-40E9-BD79-BF238EC980D1}" v="2" dt="2024-08-05T13:52:05.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ctiana Weigert" userId="0adf892a1b006250" providerId="LiveId" clId="{8A551D54-1A09-40E9-BD79-BF238EC980D1}"/>
    <pc:docChg chg="addSld modSld">
      <pc:chgData name="Tactiana Weigert" userId="0adf892a1b006250" providerId="LiveId" clId="{8A551D54-1A09-40E9-BD79-BF238EC980D1}" dt="2024-08-05T13:52:05.623" v="4"/>
      <pc:docMkLst>
        <pc:docMk/>
      </pc:docMkLst>
      <pc:sldChg chg="modSp mod">
        <pc:chgData name="Tactiana Weigert" userId="0adf892a1b006250" providerId="LiveId" clId="{8A551D54-1A09-40E9-BD79-BF238EC980D1}" dt="2024-08-05T13:51:25.849" v="2" actId="14100"/>
        <pc:sldMkLst>
          <pc:docMk/>
          <pc:sldMk cId="0" sldId="257"/>
        </pc:sldMkLst>
        <pc:spChg chg="mod">
          <ac:chgData name="Tactiana Weigert" userId="0adf892a1b006250" providerId="LiveId" clId="{8A551D54-1A09-40E9-BD79-BF238EC980D1}" dt="2024-08-05T13:51:22.388" v="1" actId="1076"/>
          <ac:spMkLst>
            <pc:docMk/>
            <pc:sldMk cId="0" sldId="257"/>
            <ac:spMk id="54" creationId="{00000000-0000-0000-0000-000000000000}"/>
          </ac:spMkLst>
        </pc:spChg>
        <pc:spChg chg="mod">
          <ac:chgData name="Tactiana Weigert" userId="0adf892a1b006250" providerId="LiveId" clId="{8A551D54-1A09-40E9-BD79-BF238EC980D1}" dt="2024-08-05T13:51:25.849" v="2" actId="14100"/>
          <ac:spMkLst>
            <pc:docMk/>
            <pc:sldMk cId="0" sldId="257"/>
            <ac:spMk id="59" creationId="{00000000-0000-0000-0000-000000000000}"/>
          </ac:spMkLst>
        </pc:spChg>
        <pc:spChg chg="mod">
          <ac:chgData name="Tactiana Weigert" userId="0adf892a1b006250" providerId="LiveId" clId="{8A551D54-1A09-40E9-BD79-BF238EC980D1}" dt="2024-08-05T13:51:21.901" v="0" actId="14100"/>
          <ac:spMkLst>
            <pc:docMk/>
            <pc:sldMk cId="0" sldId="257"/>
            <ac:spMk id="60" creationId="{00000000-0000-0000-0000-000000000000}"/>
          </ac:spMkLst>
        </pc:spChg>
      </pc:sldChg>
      <pc:sldChg chg="add">
        <pc:chgData name="Tactiana Weigert" userId="0adf892a1b006250" providerId="LiveId" clId="{8A551D54-1A09-40E9-BD79-BF238EC980D1}" dt="2024-08-05T13:51:47.294" v="3"/>
        <pc:sldMkLst>
          <pc:docMk/>
          <pc:sldMk cId="0" sldId="258"/>
        </pc:sldMkLst>
      </pc:sldChg>
      <pc:sldChg chg="add">
        <pc:chgData name="Tactiana Weigert" userId="0adf892a1b006250" providerId="LiveId" clId="{8A551D54-1A09-40E9-BD79-BF238EC980D1}" dt="2024-08-05T13:52:05.623" v="4"/>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D137C-56F0-4E68-81D4-31E4ACE99949}" type="datetimeFigureOut">
              <a:rPr lang="pt-BR" smtClean="0"/>
              <a:t>05/08/2024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7F106-8EDE-4261-BEB6-E963A5640783}" type="slidenum">
              <a:rPr lang="pt-BR" smtClean="0"/>
              <a:t>‹nº›</a:t>
            </a:fld>
            <a:endParaRPr lang="pt-BR"/>
          </a:p>
        </p:txBody>
      </p:sp>
    </p:spTree>
    <p:extLst>
      <p:ext uri="{BB962C8B-B14F-4D97-AF65-F5344CB8AC3E}">
        <p14:creationId xmlns:p14="http://schemas.microsoft.com/office/powerpoint/2010/main" val="311781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f99db9e3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f99db9e3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f32302dbd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f32302db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ef32302db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ef32302db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ef32302d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ef32302d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5165D-3595-3E6C-A5E8-9D606702F1A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EBF6706-3076-E32E-0270-70A659E1E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1CEEF49-8A4A-5737-42F6-8423E481F42A}"/>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5" name="Espaço Reservado para Rodapé 4">
            <a:extLst>
              <a:ext uri="{FF2B5EF4-FFF2-40B4-BE49-F238E27FC236}">
                <a16:creationId xmlns:a16="http://schemas.microsoft.com/office/drawing/2014/main" id="{B8501244-0B92-861C-1C47-1B48857C9A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794DC68-79A8-DAD8-B06C-A64618F333BD}"/>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374369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310D6-A063-C208-648D-2D945CFF0CD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1D8D0B8-1E61-A30E-A9B8-CCE4F5754DE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F6E7E4D-A610-DA30-966D-FE3B40E42BD1}"/>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5" name="Espaço Reservado para Rodapé 4">
            <a:extLst>
              <a:ext uri="{FF2B5EF4-FFF2-40B4-BE49-F238E27FC236}">
                <a16:creationId xmlns:a16="http://schemas.microsoft.com/office/drawing/2014/main" id="{3BD9B837-9161-6CCF-793A-F8D541D4403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5E87E7-A2C6-DB93-9EE7-0FB6CF090D1D}"/>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30904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2EB223-815A-DD4A-5B48-DE91FEC9D38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C853D1F-CCF4-F18F-4067-DD1DE9143F0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38382DF-4540-82C8-CC3B-AD4C9438C054}"/>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5" name="Espaço Reservado para Rodapé 4">
            <a:extLst>
              <a:ext uri="{FF2B5EF4-FFF2-40B4-BE49-F238E27FC236}">
                <a16:creationId xmlns:a16="http://schemas.microsoft.com/office/drawing/2014/main" id="{243EFC86-1F05-1712-4C07-B68BBB0117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194546-937F-31B4-85CF-30639B0C706F}"/>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201949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B0F29-9C0A-A12F-BAFA-603BED8364B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5D1686A-2DCF-2486-00CE-922791248FC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716B1E0-FC0C-684B-7949-CAC2C600535F}"/>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5" name="Espaço Reservado para Rodapé 4">
            <a:extLst>
              <a:ext uri="{FF2B5EF4-FFF2-40B4-BE49-F238E27FC236}">
                <a16:creationId xmlns:a16="http://schemas.microsoft.com/office/drawing/2014/main" id="{240D4EED-284D-16E6-4222-B24E9BF350F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01FE241-2F7B-756D-65C6-16170EAB1BBF}"/>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401923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A7AF7-B07E-2B1E-0AB1-5BDC6B1258C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E58CF95-820C-5D64-36FC-AE4D534685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39EB765-4C28-3B8E-CE6F-045F22EC06D6}"/>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5" name="Espaço Reservado para Rodapé 4">
            <a:extLst>
              <a:ext uri="{FF2B5EF4-FFF2-40B4-BE49-F238E27FC236}">
                <a16:creationId xmlns:a16="http://schemas.microsoft.com/office/drawing/2014/main" id="{2227234E-1B75-9D55-216F-7FA2202D2D8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AB7006-1D69-3D6F-AA7E-0C9E84874366}"/>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211007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E3DF7-E53F-48C6-9B99-81EAEE04CBB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AE7421F-DC11-4605-F946-D6FA9D550C6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337FA8F-7387-CD4E-B72B-DC0EEEF5DBC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D829ED5-C801-6F9E-B9BC-F82BB8E05024}"/>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6" name="Espaço Reservado para Rodapé 5">
            <a:extLst>
              <a:ext uri="{FF2B5EF4-FFF2-40B4-BE49-F238E27FC236}">
                <a16:creationId xmlns:a16="http://schemas.microsoft.com/office/drawing/2014/main" id="{70622F46-6342-24E8-EE20-5BB0772379E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08F84E6-2061-181C-D612-42928614C0FB}"/>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82296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CBDCF-26E0-72B7-CD2B-35899871277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CD5AE1C-01E9-B391-C650-2E9E57C02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9EED3C5-2373-52EC-E0FB-AC63CEE8B5A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5463C78-BC7E-420C-0F6D-D43348F57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01A602B-1FE7-17DB-2E85-40B602CFF5E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DEAF5D2-A7DF-123D-AAEB-D649F14BCEBA}"/>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8" name="Espaço Reservado para Rodapé 7">
            <a:extLst>
              <a:ext uri="{FF2B5EF4-FFF2-40B4-BE49-F238E27FC236}">
                <a16:creationId xmlns:a16="http://schemas.microsoft.com/office/drawing/2014/main" id="{388BED39-59FB-B07C-43B4-E6B6C783A0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41C5994-BD6E-E3AF-0D2C-B0CF4440EF06}"/>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273153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23DCC-7212-6825-27D8-DC4C9E618BA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506FADA-7254-1F5D-4477-5291BCECFA29}"/>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4" name="Espaço Reservado para Rodapé 3">
            <a:extLst>
              <a:ext uri="{FF2B5EF4-FFF2-40B4-BE49-F238E27FC236}">
                <a16:creationId xmlns:a16="http://schemas.microsoft.com/office/drawing/2014/main" id="{4829645D-EA07-CC01-E136-AE240E76C60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007E070-5127-5DD3-7801-C997EBD6BA31}"/>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91272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B388337-D039-E839-D63C-8355BAE8E2E2}"/>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3" name="Espaço Reservado para Rodapé 2">
            <a:extLst>
              <a:ext uri="{FF2B5EF4-FFF2-40B4-BE49-F238E27FC236}">
                <a16:creationId xmlns:a16="http://schemas.microsoft.com/office/drawing/2014/main" id="{76DAA686-F4C6-9A3E-B6A1-FA34E66C64A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4BA7326-42EC-91D8-1BC3-01725A730F74}"/>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110711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F9916-C55E-AEA5-0108-28F70E31544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B4253B-67C1-CF6E-F157-7C0D9CDD6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51FC0FF-B430-51F4-863C-32FDBA47E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D875288-99E6-6837-495F-1A61D491F3E0}"/>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6" name="Espaço Reservado para Rodapé 5">
            <a:extLst>
              <a:ext uri="{FF2B5EF4-FFF2-40B4-BE49-F238E27FC236}">
                <a16:creationId xmlns:a16="http://schemas.microsoft.com/office/drawing/2014/main" id="{3F67AD75-D376-EEFC-3590-D1D27DF81D4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58A7450-4DA4-8130-B4BC-81C0000D1F02}"/>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4325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21124-FDD1-7EC8-F9AE-E75519607B3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8074AB7-04DF-1FDF-B001-257FF2197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6959F01-B18D-7B27-8FAE-F86F81928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8944576-65BF-AA47-A2A8-1DB56E6701BD}"/>
              </a:ext>
            </a:extLst>
          </p:cNvPr>
          <p:cNvSpPr>
            <a:spLocks noGrp="1"/>
          </p:cNvSpPr>
          <p:nvPr>
            <p:ph type="dt" sz="half" idx="10"/>
          </p:nvPr>
        </p:nvSpPr>
        <p:spPr/>
        <p:txBody>
          <a:bodyPr/>
          <a:lstStyle/>
          <a:p>
            <a:fld id="{BB28B819-6D45-44FF-935B-2CF09A0A7275}" type="datetimeFigureOut">
              <a:rPr lang="pt-BR" smtClean="0"/>
              <a:t>05/08/2024</a:t>
            </a:fld>
            <a:endParaRPr lang="pt-BR"/>
          </a:p>
        </p:txBody>
      </p:sp>
      <p:sp>
        <p:nvSpPr>
          <p:cNvPr id="6" name="Espaço Reservado para Rodapé 5">
            <a:extLst>
              <a:ext uri="{FF2B5EF4-FFF2-40B4-BE49-F238E27FC236}">
                <a16:creationId xmlns:a16="http://schemas.microsoft.com/office/drawing/2014/main" id="{2D78B49D-8C2B-AB16-63FB-6B144F441B0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654913C-CE93-E4EC-37A7-41500B333CC3}"/>
              </a:ext>
            </a:extLst>
          </p:cNvPr>
          <p:cNvSpPr>
            <a:spLocks noGrp="1"/>
          </p:cNvSpPr>
          <p:nvPr>
            <p:ph type="sldNum" sz="quarter" idx="12"/>
          </p:nvPr>
        </p:nvSpPr>
        <p:spPr/>
        <p:txBody>
          <a:bodyPr/>
          <a:lstStyle/>
          <a:p>
            <a:fld id="{267B87E7-A444-411E-9469-198196169460}" type="slidenum">
              <a:rPr lang="pt-BR" smtClean="0"/>
              <a:t>‹nº›</a:t>
            </a:fld>
            <a:endParaRPr lang="pt-BR"/>
          </a:p>
        </p:txBody>
      </p:sp>
    </p:spTree>
    <p:extLst>
      <p:ext uri="{BB962C8B-B14F-4D97-AF65-F5344CB8AC3E}">
        <p14:creationId xmlns:p14="http://schemas.microsoft.com/office/powerpoint/2010/main" val="340739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B70D408-8555-7823-9B05-03E495BD0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58C4FDB-6401-12A4-5BB4-A3A58793B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3BBB9A-E305-C4C1-B650-471D79350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28B819-6D45-44FF-935B-2CF09A0A7275}" type="datetimeFigureOut">
              <a:rPr lang="pt-BR" smtClean="0"/>
              <a:t>05/08/2024</a:t>
            </a:fld>
            <a:endParaRPr lang="pt-BR"/>
          </a:p>
        </p:txBody>
      </p:sp>
      <p:sp>
        <p:nvSpPr>
          <p:cNvPr id="5" name="Espaço Reservado para Rodapé 4">
            <a:extLst>
              <a:ext uri="{FF2B5EF4-FFF2-40B4-BE49-F238E27FC236}">
                <a16:creationId xmlns:a16="http://schemas.microsoft.com/office/drawing/2014/main" id="{2FA223FE-7B4C-0503-1FC3-69F2AA1D1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A9F834B-41E3-E5DC-BEA6-F5D9BEC9B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7B87E7-A444-411E-9469-198196169460}" type="slidenum">
              <a:rPr lang="pt-BR" smtClean="0"/>
              <a:t>‹nº›</a:t>
            </a:fld>
            <a:endParaRPr lang="pt-BR"/>
          </a:p>
        </p:txBody>
      </p:sp>
    </p:spTree>
    <p:extLst>
      <p:ext uri="{BB962C8B-B14F-4D97-AF65-F5344CB8AC3E}">
        <p14:creationId xmlns:p14="http://schemas.microsoft.com/office/powerpoint/2010/main" val="50946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28781"/>
            <a:ext cx="12192000" cy="6858000"/>
          </a:xfrm>
          <a:prstGeom prst="rect">
            <a:avLst/>
          </a:prstGeom>
          <a:solidFill>
            <a:srgbClr val="F9F9F9"/>
          </a:solidFill>
          <a:ln>
            <a:noFill/>
          </a:ln>
        </p:spPr>
        <p:txBody>
          <a:bodyPr spcFirstLastPara="1" wrap="square" lIns="121900" tIns="121900" rIns="121900" bIns="121900" anchor="ctr" anchorCtr="0">
            <a:noAutofit/>
          </a:bodyPr>
          <a:lstStyle/>
          <a:p>
            <a:pPr algn="ctr"/>
            <a:endParaRPr sz="2400"/>
          </a:p>
        </p:txBody>
      </p:sp>
      <p:sp>
        <p:nvSpPr>
          <p:cNvPr id="55" name="Google Shape;55;p13"/>
          <p:cNvSpPr/>
          <p:nvPr/>
        </p:nvSpPr>
        <p:spPr>
          <a:xfrm>
            <a:off x="0" y="0"/>
            <a:ext cx="3697200" cy="6858000"/>
          </a:xfrm>
          <a:prstGeom prst="rect">
            <a:avLst/>
          </a:prstGeom>
          <a:solidFill>
            <a:srgbClr val="002A58"/>
          </a:solidFill>
          <a:ln>
            <a:noFill/>
          </a:ln>
        </p:spPr>
        <p:txBody>
          <a:bodyPr spcFirstLastPara="1" wrap="square" lIns="121900" tIns="121900" rIns="121900" bIns="121900" anchor="ctr" anchorCtr="0">
            <a:noAutofit/>
          </a:bodyPr>
          <a:lstStyle/>
          <a:p>
            <a:pPr algn="ctr"/>
            <a:endParaRPr sz="2400"/>
          </a:p>
        </p:txBody>
      </p:sp>
      <p:pic>
        <p:nvPicPr>
          <p:cNvPr id="56" name="Google Shape;56;p13"/>
          <p:cNvPicPr preferRelativeResize="0"/>
          <p:nvPr/>
        </p:nvPicPr>
        <p:blipFill rotWithShape="1">
          <a:blip r:embed="rId3">
            <a:alphaModFix/>
          </a:blip>
          <a:srcRect l="51451" t="-4370" r="11423" b="4369"/>
          <a:stretch/>
        </p:blipFill>
        <p:spPr>
          <a:xfrm flipH="1">
            <a:off x="8767" y="4531867"/>
            <a:ext cx="3697200" cy="2326133"/>
          </a:xfrm>
          <a:prstGeom prst="rect">
            <a:avLst/>
          </a:prstGeom>
          <a:noFill/>
          <a:ln>
            <a:noFill/>
          </a:ln>
        </p:spPr>
      </p:pic>
      <p:grpSp>
        <p:nvGrpSpPr>
          <p:cNvPr id="57" name="Google Shape;57;p13"/>
          <p:cNvGrpSpPr/>
          <p:nvPr/>
        </p:nvGrpSpPr>
        <p:grpSpPr>
          <a:xfrm>
            <a:off x="6030831" y="2343533"/>
            <a:ext cx="5016001" cy="1621200"/>
            <a:chOff x="4808874" y="1814800"/>
            <a:chExt cx="3762001" cy="1215900"/>
          </a:xfrm>
        </p:grpSpPr>
        <p:sp>
          <p:nvSpPr>
            <p:cNvPr id="58" name="Google Shape;58;p13"/>
            <p:cNvSpPr txBox="1"/>
            <p:nvPr/>
          </p:nvSpPr>
          <p:spPr>
            <a:xfrm>
              <a:off x="4808875" y="1814800"/>
              <a:ext cx="3762000" cy="1068900"/>
            </a:xfrm>
            <a:prstGeom prst="rect">
              <a:avLst/>
            </a:prstGeom>
            <a:noFill/>
            <a:ln>
              <a:noFill/>
            </a:ln>
          </p:spPr>
          <p:txBody>
            <a:bodyPr spcFirstLastPara="1" wrap="square" lIns="121900" tIns="121900" rIns="121900" bIns="121900" anchor="t" anchorCtr="0">
              <a:noAutofit/>
            </a:bodyPr>
            <a:lstStyle/>
            <a:p>
              <a:r>
                <a:rPr lang="pt-BR" sz="3600" b="1">
                  <a:solidFill>
                    <a:srgbClr val="F79824"/>
                  </a:solidFill>
                  <a:latin typeface="Roboto"/>
                  <a:ea typeface="Roboto"/>
                  <a:cs typeface="Roboto"/>
                  <a:sym typeface="Roboto"/>
                </a:rPr>
                <a:t>Título da palestra</a:t>
              </a:r>
              <a:endParaRPr sz="3600" b="1">
                <a:solidFill>
                  <a:srgbClr val="F79824"/>
                </a:solidFill>
                <a:latin typeface="Roboto"/>
                <a:ea typeface="Roboto"/>
                <a:cs typeface="Roboto"/>
                <a:sym typeface="Roboto"/>
              </a:endParaRPr>
            </a:p>
          </p:txBody>
        </p:sp>
        <p:sp>
          <p:nvSpPr>
            <p:cNvPr id="59" name="Google Shape;59;p13"/>
            <p:cNvSpPr txBox="1"/>
            <p:nvPr/>
          </p:nvSpPr>
          <p:spPr>
            <a:xfrm>
              <a:off x="4808874" y="2546025"/>
              <a:ext cx="2892599" cy="337675"/>
            </a:xfrm>
            <a:prstGeom prst="rect">
              <a:avLst/>
            </a:prstGeom>
            <a:noFill/>
            <a:ln>
              <a:noFill/>
            </a:ln>
          </p:spPr>
          <p:txBody>
            <a:bodyPr spcFirstLastPara="1" wrap="square" lIns="121900" tIns="121900" rIns="121900" bIns="121900" anchor="t" anchorCtr="0">
              <a:noAutofit/>
            </a:bodyPr>
            <a:lstStyle/>
            <a:p>
              <a:r>
                <a:rPr lang="pt-BR" sz="2400" dirty="0">
                  <a:solidFill>
                    <a:srgbClr val="123C74"/>
                  </a:solidFill>
                  <a:latin typeface="Roboto Medium"/>
                  <a:ea typeface="Roboto Medium"/>
                  <a:cs typeface="Roboto Medium"/>
                  <a:sym typeface="Roboto Medium"/>
                </a:rPr>
                <a:t>Nome do palestrante</a:t>
              </a:r>
              <a:endParaRPr sz="2400" dirty="0">
                <a:solidFill>
                  <a:srgbClr val="123C74"/>
                </a:solidFill>
                <a:latin typeface="Roboto Medium"/>
                <a:ea typeface="Roboto Medium"/>
                <a:cs typeface="Roboto Medium"/>
                <a:sym typeface="Roboto Medium"/>
              </a:endParaRPr>
            </a:p>
          </p:txBody>
        </p:sp>
        <p:sp>
          <p:nvSpPr>
            <p:cNvPr id="60" name="Google Shape;60;p13"/>
            <p:cNvSpPr txBox="1"/>
            <p:nvPr/>
          </p:nvSpPr>
          <p:spPr>
            <a:xfrm>
              <a:off x="4808875" y="2807500"/>
              <a:ext cx="3004347" cy="223200"/>
            </a:xfrm>
            <a:prstGeom prst="rect">
              <a:avLst/>
            </a:prstGeom>
            <a:noFill/>
            <a:ln>
              <a:noFill/>
            </a:ln>
          </p:spPr>
          <p:txBody>
            <a:bodyPr spcFirstLastPara="1" wrap="square" lIns="121900" tIns="121900" rIns="121900" bIns="121900" anchor="t" anchorCtr="0">
              <a:noAutofit/>
            </a:bodyPr>
            <a:lstStyle/>
            <a:p>
              <a:r>
                <a:rPr lang="pt-BR" sz="1333" dirty="0">
                  <a:solidFill>
                    <a:srgbClr val="666666"/>
                  </a:solidFill>
                  <a:latin typeface="Roboto"/>
                  <a:ea typeface="Roboto"/>
                  <a:cs typeface="Roboto"/>
                  <a:sym typeface="Roboto"/>
                </a:rPr>
                <a:t>Instituição do palestrante</a:t>
              </a:r>
              <a:endParaRPr sz="1333" dirty="0">
                <a:solidFill>
                  <a:srgbClr val="666666"/>
                </a:solidFill>
                <a:latin typeface="Roboto"/>
                <a:ea typeface="Roboto"/>
                <a:cs typeface="Roboto"/>
                <a:sym typeface="Roboto"/>
              </a:endParaRPr>
            </a:p>
          </p:txBody>
        </p:sp>
      </p:grpSp>
      <p:grpSp>
        <p:nvGrpSpPr>
          <p:cNvPr id="61" name="Google Shape;61;p13"/>
          <p:cNvGrpSpPr/>
          <p:nvPr/>
        </p:nvGrpSpPr>
        <p:grpSpPr>
          <a:xfrm>
            <a:off x="3697200" y="6103267"/>
            <a:ext cx="8504400" cy="754800"/>
            <a:chOff x="2772900" y="4577450"/>
            <a:chExt cx="6378300" cy="566100"/>
          </a:xfrm>
        </p:grpSpPr>
        <p:sp>
          <p:nvSpPr>
            <p:cNvPr id="62" name="Google Shape;62;p13"/>
            <p:cNvSpPr/>
            <p:nvPr/>
          </p:nvSpPr>
          <p:spPr>
            <a:xfrm>
              <a:off x="2772900" y="4577450"/>
              <a:ext cx="6378300" cy="566100"/>
            </a:xfrm>
            <a:prstGeom prst="rect">
              <a:avLst/>
            </a:prstGeom>
            <a:solidFill>
              <a:srgbClr val="FFFFFF"/>
            </a:solidFill>
            <a:ln>
              <a:noFill/>
            </a:ln>
          </p:spPr>
          <p:txBody>
            <a:bodyPr spcFirstLastPara="1" wrap="square" lIns="121900" tIns="121900" rIns="121900" bIns="121900" anchor="ctr" anchorCtr="0">
              <a:noAutofit/>
            </a:bodyPr>
            <a:lstStyle/>
            <a:p>
              <a:pPr algn="ctr"/>
              <a:endParaRPr sz="2400"/>
            </a:p>
          </p:txBody>
        </p:sp>
        <p:pic>
          <p:nvPicPr>
            <p:cNvPr id="63" name="Google Shape;63;p13"/>
            <p:cNvPicPr preferRelativeResize="0"/>
            <p:nvPr/>
          </p:nvPicPr>
          <p:blipFill rotWithShape="1">
            <a:blip r:embed="rId4">
              <a:alphaModFix/>
            </a:blip>
            <a:srcRect t="48155" b="32450"/>
            <a:stretch/>
          </p:blipFill>
          <p:spPr>
            <a:xfrm>
              <a:off x="7035200" y="4684800"/>
              <a:ext cx="1812000" cy="351400"/>
            </a:xfrm>
            <a:prstGeom prst="rect">
              <a:avLst/>
            </a:prstGeom>
            <a:noFill/>
            <a:ln>
              <a:noFill/>
            </a:ln>
          </p:spPr>
        </p:pic>
        <p:sp>
          <p:nvSpPr>
            <p:cNvPr id="64" name="Google Shape;64;p13"/>
            <p:cNvSpPr txBox="1"/>
            <p:nvPr/>
          </p:nvSpPr>
          <p:spPr>
            <a:xfrm>
              <a:off x="6401675" y="4724450"/>
              <a:ext cx="1660500" cy="272100"/>
            </a:xfrm>
            <a:prstGeom prst="rect">
              <a:avLst/>
            </a:prstGeom>
            <a:noFill/>
            <a:ln>
              <a:noFill/>
            </a:ln>
          </p:spPr>
          <p:txBody>
            <a:bodyPr spcFirstLastPara="1" wrap="square" lIns="121900" tIns="121900" rIns="121900" bIns="121900" anchor="t" anchorCtr="0">
              <a:noAutofit/>
            </a:bodyPr>
            <a:lstStyle/>
            <a:p>
              <a:r>
                <a:rPr lang="pt-BR" sz="800">
                  <a:solidFill>
                    <a:srgbClr val="666666"/>
                  </a:solidFill>
                  <a:latin typeface="Roboto Medium"/>
                  <a:ea typeface="Roboto Medium"/>
                  <a:cs typeface="Roboto Medium"/>
                  <a:sym typeface="Roboto Medium"/>
                </a:rPr>
                <a:t>REALIZAÇÃO</a:t>
              </a:r>
              <a:endParaRPr sz="800">
                <a:solidFill>
                  <a:srgbClr val="666666"/>
                </a:solidFill>
                <a:latin typeface="Roboto Medium"/>
                <a:ea typeface="Roboto Medium"/>
                <a:cs typeface="Roboto Medium"/>
                <a:sym typeface="Roboto Medium"/>
              </a:endParaRPr>
            </a:p>
          </p:txBody>
        </p:sp>
      </p:grpSp>
      <p:pic>
        <p:nvPicPr>
          <p:cNvPr id="65" name="Google Shape;65;p13"/>
          <p:cNvPicPr preferRelativeResize="0"/>
          <p:nvPr/>
        </p:nvPicPr>
        <p:blipFill>
          <a:blip r:embed="rId5">
            <a:alphaModFix/>
          </a:blip>
          <a:stretch>
            <a:fillRect/>
          </a:stretch>
        </p:blipFill>
        <p:spPr>
          <a:xfrm>
            <a:off x="9887632" y="520333"/>
            <a:ext cx="1815512" cy="754800"/>
          </a:xfrm>
          <a:prstGeom prst="rect">
            <a:avLst/>
          </a:prstGeom>
          <a:noFill/>
          <a:ln>
            <a:noFill/>
          </a:ln>
        </p:spPr>
      </p:pic>
      <p:pic>
        <p:nvPicPr>
          <p:cNvPr id="66" name="Google Shape;66;p13"/>
          <p:cNvPicPr preferRelativeResize="0"/>
          <p:nvPr/>
        </p:nvPicPr>
        <p:blipFill rotWithShape="1">
          <a:blip r:embed="rId6">
            <a:alphaModFix/>
          </a:blip>
          <a:srcRect l="4873" t="9482" r="4873" b="23833"/>
          <a:stretch/>
        </p:blipFill>
        <p:spPr>
          <a:xfrm>
            <a:off x="1837967" y="1046533"/>
            <a:ext cx="3662400" cy="4509200"/>
          </a:xfrm>
          <a:prstGeom prst="roundRect">
            <a:avLst>
              <a:gd name="adj" fmla="val 6916"/>
            </a:avLst>
          </a:prstGeom>
          <a:noFill/>
          <a:ln>
            <a:noFill/>
          </a:ln>
          <a:effectLst>
            <a:outerShdw blurRad="771525" dist="209550" dir="7980000" algn="bl" rotWithShape="0">
              <a:srgbClr val="000000">
                <a:alpha val="31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3" name="Google Shape;93;p16"/>
          <p:cNvSpPr txBox="1"/>
          <p:nvPr/>
        </p:nvSpPr>
        <p:spPr>
          <a:xfrm>
            <a:off x="1204907" y="899809"/>
            <a:ext cx="3855600" cy="806000"/>
          </a:xfrm>
          <a:prstGeom prst="rect">
            <a:avLst/>
          </a:prstGeom>
          <a:noFill/>
          <a:ln>
            <a:noFill/>
          </a:ln>
        </p:spPr>
        <p:txBody>
          <a:bodyPr spcFirstLastPara="1" wrap="square" lIns="121900" tIns="121900" rIns="121900" bIns="121900" anchor="t" anchorCtr="0">
            <a:noAutofit/>
          </a:bodyPr>
          <a:lstStyle/>
          <a:p>
            <a:r>
              <a:rPr lang="pt-BR" sz="2667" b="1">
                <a:solidFill>
                  <a:srgbClr val="123C74"/>
                </a:solidFill>
                <a:latin typeface="Roboto"/>
                <a:ea typeface="Roboto"/>
                <a:cs typeface="Roboto"/>
                <a:sym typeface="Roboto"/>
              </a:rPr>
              <a:t>Título</a:t>
            </a:r>
            <a:endParaRPr sz="2667" b="1">
              <a:solidFill>
                <a:srgbClr val="123C74"/>
              </a:solidFill>
              <a:latin typeface="Roboto"/>
              <a:ea typeface="Roboto"/>
              <a:cs typeface="Roboto"/>
              <a:sym typeface="Roboto"/>
            </a:endParaRPr>
          </a:p>
        </p:txBody>
      </p:sp>
      <p:sp>
        <p:nvSpPr>
          <p:cNvPr id="94" name="Google Shape;94;p16"/>
          <p:cNvSpPr txBox="1"/>
          <p:nvPr/>
        </p:nvSpPr>
        <p:spPr>
          <a:xfrm>
            <a:off x="1641340" y="2455092"/>
            <a:ext cx="4353200" cy="2741600"/>
          </a:xfrm>
          <a:prstGeom prst="rect">
            <a:avLst/>
          </a:prstGeom>
          <a:noFill/>
          <a:ln>
            <a:noFill/>
          </a:ln>
        </p:spPr>
        <p:txBody>
          <a:bodyPr spcFirstLastPara="1" wrap="square" lIns="121900" tIns="121900" rIns="121900" bIns="121900" anchor="t" anchorCtr="0">
            <a:noAutofit/>
          </a:bodyPr>
          <a:lstStyle/>
          <a:p>
            <a:r>
              <a:rPr lang="pt-BR" sz="1200" b="1">
                <a:solidFill>
                  <a:srgbClr val="F9F9F9"/>
                </a:solidFill>
                <a:latin typeface="Roboto"/>
                <a:ea typeface="Roboto"/>
                <a:cs typeface="Roboto"/>
                <a:sym typeface="Roboto"/>
              </a:rPr>
              <a:t>Corpo de texto - </a:t>
            </a:r>
            <a:r>
              <a:rPr lang="pt-BR" sz="1200">
                <a:solidFill>
                  <a:srgbClr val="F9F9F9"/>
                </a:solidFill>
                <a:latin typeface="Roboto"/>
                <a:ea typeface="Roboto"/>
                <a:cs typeface="Roboto"/>
                <a:sym typeface="Roboto"/>
              </a:rPr>
              <a:t>Lorem ipsum dolor sit amet. Et praesentium voluptas ut mollitia quia eos sapiente corrupti qui internos dolore et voluptatem omnis et explicabo consequatur. Ut soluta galisum est perferendis sint et explicabo pariatur. Qui mollitia blanditiis sit minus nisi id eveniet quos et omnis sequi rem sapiente vitae.</a:t>
            </a:r>
            <a:endParaRPr sz="1200">
              <a:solidFill>
                <a:srgbClr val="F9F9F9"/>
              </a:solidFill>
              <a:latin typeface="Roboto"/>
              <a:ea typeface="Roboto"/>
              <a:cs typeface="Roboto"/>
              <a:sym typeface="Roboto"/>
            </a:endParaRPr>
          </a:p>
          <a:p>
            <a:pPr>
              <a:lnSpc>
                <a:spcPct val="115000"/>
              </a:lnSpc>
              <a:spcBef>
                <a:spcPts val="1600"/>
              </a:spcBef>
              <a:spcAft>
                <a:spcPts val="1600"/>
              </a:spcAft>
            </a:pPr>
            <a:r>
              <a:rPr lang="pt-BR" sz="1200">
                <a:solidFill>
                  <a:srgbClr val="F9F9F9"/>
                </a:solidFill>
                <a:latin typeface="Roboto"/>
                <a:ea typeface="Roboto"/>
                <a:cs typeface="Roboto"/>
                <a:sym typeface="Roboto"/>
              </a:rPr>
              <a:t>Sed fugit suscipit est soluta eveniet ex quia iusto ut assumenda omnis. Id voluptatem aliquam et veritatis voluptas quo minus eligendi ut aliquam mollitia quo autem laboriosam.</a:t>
            </a:r>
            <a:endParaRPr sz="1200">
              <a:solidFill>
                <a:srgbClr val="F9F9F9"/>
              </a:solidFill>
              <a:latin typeface="Roboto"/>
              <a:ea typeface="Roboto"/>
              <a:cs typeface="Roboto"/>
              <a:sym typeface="Roboto"/>
            </a:endParaRPr>
          </a:p>
        </p:txBody>
      </p:sp>
      <p:sp>
        <p:nvSpPr>
          <p:cNvPr id="95" name="Google Shape;95;p16"/>
          <p:cNvSpPr txBox="1"/>
          <p:nvPr/>
        </p:nvSpPr>
        <p:spPr>
          <a:xfrm>
            <a:off x="6197473" y="2455092"/>
            <a:ext cx="4353200" cy="2741600"/>
          </a:xfrm>
          <a:prstGeom prst="rect">
            <a:avLst/>
          </a:prstGeom>
          <a:noFill/>
          <a:ln>
            <a:noFill/>
          </a:ln>
        </p:spPr>
        <p:txBody>
          <a:bodyPr spcFirstLastPara="1" wrap="square" lIns="121900" tIns="121900" rIns="121900" bIns="121900" anchor="t" anchorCtr="0">
            <a:noAutofit/>
          </a:bodyPr>
          <a:lstStyle/>
          <a:p>
            <a:r>
              <a:rPr lang="pt-BR" sz="1200" b="1">
                <a:solidFill>
                  <a:srgbClr val="F9F9F9"/>
                </a:solidFill>
                <a:latin typeface="Roboto"/>
                <a:ea typeface="Roboto"/>
                <a:cs typeface="Roboto"/>
                <a:sym typeface="Roboto"/>
              </a:rPr>
              <a:t>Corpo de texto - </a:t>
            </a:r>
            <a:r>
              <a:rPr lang="pt-BR" sz="1200">
                <a:solidFill>
                  <a:srgbClr val="F9F9F9"/>
                </a:solidFill>
                <a:latin typeface="Roboto"/>
                <a:ea typeface="Roboto"/>
                <a:cs typeface="Roboto"/>
                <a:sym typeface="Roboto"/>
              </a:rPr>
              <a:t>Lorem ipsum dolor sit amet. Et praesentium voluptas ut mollitia quia eos sapiente corrupti qui internos dolore et voluptatem omnis et explicabo consequatur. Ut soluta galisum est perferendis sint et explicabo pariatur. Qui mollitia blanditiis sit minus nisi id eveniet quos et omnis sequi rem sapiente vitae.</a:t>
            </a:r>
            <a:endParaRPr sz="1200">
              <a:solidFill>
                <a:srgbClr val="F9F9F9"/>
              </a:solidFill>
              <a:latin typeface="Roboto"/>
              <a:ea typeface="Roboto"/>
              <a:cs typeface="Roboto"/>
              <a:sym typeface="Roboto"/>
            </a:endParaRPr>
          </a:p>
          <a:p>
            <a:pPr>
              <a:lnSpc>
                <a:spcPct val="115000"/>
              </a:lnSpc>
              <a:spcBef>
                <a:spcPts val="1600"/>
              </a:spcBef>
              <a:spcAft>
                <a:spcPts val="1600"/>
              </a:spcAft>
            </a:pPr>
            <a:r>
              <a:rPr lang="pt-BR" sz="1200">
                <a:solidFill>
                  <a:srgbClr val="F9F9F9"/>
                </a:solidFill>
                <a:latin typeface="Roboto"/>
                <a:ea typeface="Roboto"/>
                <a:cs typeface="Roboto"/>
                <a:sym typeface="Roboto"/>
              </a:rPr>
              <a:t>Sed fugit suscipit est soluta eveniet ex quia iusto ut assumenda omnis. Id voluptatem aliquam et veritatis voluptas quo minus eligendi ut aliquam mollitia quo autem laboriosam.</a:t>
            </a:r>
            <a:endParaRPr sz="1200">
              <a:solidFill>
                <a:srgbClr val="F9F9F9"/>
              </a:solidFill>
              <a:latin typeface="Roboto"/>
              <a:ea typeface="Roboto"/>
              <a:cs typeface="Roboto"/>
              <a:sym typeface="Roboto"/>
            </a:endParaRPr>
          </a:p>
        </p:txBody>
      </p:sp>
      <p:grpSp>
        <p:nvGrpSpPr>
          <p:cNvPr id="96" name="Google Shape;96;p16"/>
          <p:cNvGrpSpPr/>
          <p:nvPr/>
        </p:nvGrpSpPr>
        <p:grpSpPr>
          <a:xfrm>
            <a:off x="8927284" y="6206501"/>
            <a:ext cx="2315605" cy="432233"/>
            <a:chOff x="1441850" y="8433175"/>
            <a:chExt cx="1736704" cy="324175"/>
          </a:xfrm>
        </p:grpSpPr>
        <p:sp>
          <p:nvSpPr>
            <p:cNvPr id="97" name="Google Shape;97;p16"/>
            <p:cNvSpPr txBox="1"/>
            <p:nvPr/>
          </p:nvSpPr>
          <p:spPr>
            <a:xfrm>
              <a:off x="1441850" y="8485250"/>
              <a:ext cx="1660500" cy="272100"/>
            </a:xfrm>
            <a:prstGeom prst="rect">
              <a:avLst/>
            </a:prstGeom>
            <a:noFill/>
            <a:ln>
              <a:noFill/>
            </a:ln>
          </p:spPr>
          <p:txBody>
            <a:bodyPr spcFirstLastPara="1" wrap="square" lIns="121900" tIns="121900" rIns="121900" bIns="121900" anchor="t" anchorCtr="0">
              <a:noAutofit/>
            </a:bodyPr>
            <a:lstStyle/>
            <a:p>
              <a:r>
                <a:rPr lang="pt-BR" sz="667">
                  <a:solidFill>
                    <a:srgbClr val="FFFFFF"/>
                  </a:solidFill>
                  <a:latin typeface="Roboto Medium"/>
                  <a:ea typeface="Roboto Medium"/>
                  <a:cs typeface="Roboto Medium"/>
                  <a:sym typeface="Roboto Medium"/>
                </a:rPr>
                <a:t>REALIZAÇÃO</a:t>
              </a:r>
              <a:endParaRPr sz="667">
                <a:solidFill>
                  <a:srgbClr val="FFFFFF"/>
                </a:solidFill>
                <a:latin typeface="Roboto Medium"/>
                <a:ea typeface="Roboto Medium"/>
                <a:cs typeface="Roboto Medium"/>
                <a:sym typeface="Roboto Medium"/>
              </a:endParaRPr>
            </a:p>
          </p:txBody>
        </p:sp>
        <p:pic>
          <p:nvPicPr>
            <p:cNvPr id="98" name="Google Shape;98;p16"/>
            <p:cNvPicPr preferRelativeResize="0"/>
            <p:nvPr/>
          </p:nvPicPr>
          <p:blipFill>
            <a:blip r:embed="rId4">
              <a:alphaModFix/>
            </a:blip>
            <a:stretch>
              <a:fillRect/>
            </a:stretch>
          </p:blipFill>
          <p:spPr>
            <a:xfrm>
              <a:off x="1983962" y="8433175"/>
              <a:ext cx="1194592" cy="2721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3" name="Google Shape;83;p15"/>
          <p:cNvSpPr txBox="1"/>
          <p:nvPr/>
        </p:nvSpPr>
        <p:spPr>
          <a:xfrm>
            <a:off x="1204907" y="899809"/>
            <a:ext cx="3855600" cy="806000"/>
          </a:xfrm>
          <a:prstGeom prst="rect">
            <a:avLst/>
          </a:prstGeom>
          <a:noFill/>
          <a:ln>
            <a:noFill/>
          </a:ln>
        </p:spPr>
        <p:txBody>
          <a:bodyPr spcFirstLastPara="1" wrap="square" lIns="121900" tIns="121900" rIns="121900" bIns="121900" anchor="t" anchorCtr="0">
            <a:noAutofit/>
          </a:bodyPr>
          <a:lstStyle/>
          <a:p>
            <a:r>
              <a:rPr lang="pt-BR" sz="2667" b="1">
                <a:solidFill>
                  <a:srgbClr val="123C74"/>
                </a:solidFill>
                <a:latin typeface="Roboto"/>
                <a:ea typeface="Roboto"/>
                <a:cs typeface="Roboto"/>
                <a:sym typeface="Roboto"/>
              </a:rPr>
              <a:t>Título</a:t>
            </a:r>
            <a:endParaRPr sz="2667" b="1">
              <a:solidFill>
                <a:srgbClr val="123C74"/>
              </a:solidFill>
              <a:latin typeface="Roboto"/>
              <a:ea typeface="Roboto"/>
              <a:cs typeface="Roboto"/>
              <a:sym typeface="Roboto"/>
            </a:endParaRPr>
          </a:p>
        </p:txBody>
      </p:sp>
      <p:sp>
        <p:nvSpPr>
          <p:cNvPr id="84" name="Google Shape;84;p15"/>
          <p:cNvSpPr txBox="1"/>
          <p:nvPr/>
        </p:nvSpPr>
        <p:spPr>
          <a:xfrm>
            <a:off x="1641340" y="2455092"/>
            <a:ext cx="4353200" cy="2741600"/>
          </a:xfrm>
          <a:prstGeom prst="rect">
            <a:avLst/>
          </a:prstGeom>
          <a:noFill/>
          <a:ln>
            <a:noFill/>
          </a:ln>
        </p:spPr>
        <p:txBody>
          <a:bodyPr spcFirstLastPara="1" wrap="square" lIns="121900" tIns="121900" rIns="121900" bIns="121900" anchor="t" anchorCtr="0">
            <a:noAutofit/>
          </a:bodyPr>
          <a:lstStyle/>
          <a:p>
            <a:r>
              <a:rPr lang="pt-BR" sz="1200" b="1">
                <a:solidFill>
                  <a:srgbClr val="434343"/>
                </a:solidFill>
                <a:latin typeface="Roboto"/>
                <a:ea typeface="Roboto"/>
                <a:cs typeface="Roboto"/>
                <a:sym typeface="Roboto"/>
              </a:rPr>
              <a:t>Corpo de texto - </a:t>
            </a:r>
            <a:r>
              <a:rPr lang="pt-BR" sz="1200">
                <a:solidFill>
                  <a:srgbClr val="434343"/>
                </a:solidFill>
                <a:latin typeface="Roboto"/>
                <a:ea typeface="Roboto"/>
                <a:cs typeface="Roboto"/>
                <a:sym typeface="Roboto"/>
              </a:rPr>
              <a:t>Lorem ipsum dolor sit amet. Et praesentium voluptas ut mollitia quia eos sapiente corrupti qui internos dolore et voluptatem omnis et explicabo consequatur. Ut soluta galisum est perferendis sint et explicabo pariatur. Qui mollitia blanditiis sit minus nisi id eveniet quos et omnis sequi rem sapiente vitae.</a:t>
            </a:r>
            <a:endParaRPr sz="1200">
              <a:solidFill>
                <a:srgbClr val="434343"/>
              </a:solidFill>
              <a:latin typeface="Roboto"/>
              <a:ea typeface="Roboto"/>
              <a:cs typeface="Roboto"/>
              <a:sym typeface="Roboto"/>
            </a:endParaRPr>
          </a:p>
          <a:p>
            <a:pPr>
              <a:lnSpc>
                <a:spcPct val="115000"/>
              </a:lnSpc>
              <a:spcBef>
                <a:spcPts val="1600"/>
              </a:spcBef>
              <a:spcAft>
                <a:spcPts val="1600"/>
              </a:spcAft>
            </a:pPr>
            <a:r>
              <a:rPr lang="pt-BR" sz="1200">
                <a:solidFill>
                  <a:srgbClr val="434343"/>
                </a:solidFill>
                <a:latin typeface="Roboto"/>
                <a:ea typeface="Roboto"/>
                <a:cs typeface="Roboto"/>
                <a:sym typeface="Roboto"/>
              </a:rPr>
              <a:t>Sed fugit suscipit est soluta eveniet ex quia iusto ut assumenda omnis. Id voluptatem aliquam et veritatis voluptas quo minus eligendi ut aliquam mollitia quo autem laboriosam.</a:t>
            </a:r>
            <a:endParaRPr sz="1200">
              <a:solidFill>
                <a:srgbClr val="434343"/>
              </a:solidFill>
              <a:latin typeface="Roboto"/>
              <a:ea typeface="Roboto"/>
              <a:cs typeface="Roboto"/>
              <a:sym typeface="Roboto"/>
            </a:endParaRPr>
          </a:p>
        </p:txBody>
      </p:sp>
      <p:sp>
        <p:nvSpPr>
          <p:cNvPr id="85" name="Google Shape;85;p15"/>
          <p:cNvSpPr txBox="1"/>
          <p:nvPr/>
        </p:nvSpPr>
        <p:spPr>
          <a:xfrm>
            <a:off x="6197473" y="2455092"/>
            <a:ext cx="4353200" cy="2741600"/>
          </a:xfrm>
          <a:prstGeom prst="rect">
            <a:avLst/>
          </a:prstGeom>
          <a:noFill/>
          <a:ln>
            <a:noFill/>
          </a:ln>
        </p:spPr>
        <p:txBody>
          <a:bodyPr spcFirstLastPara="1" wrap="square" lIns="121900" tIns="121900" rIns="121900" bIns="121900" anchor="t" anchorCtr="0">
            <a:noAutofit/>
          </a:bodyPr>
          <a:lstStyle/>
          <a:p>
            <a:r>
              <a:rPr lang="pt-BR" sz="1200" b="1">
                <a:solidFill>
                  <a:srgbClr val="434343"/>
                </a:solidFill>
                <a:latin typeface="Roboto"/>
                <a:ea typeface="Roboto"/>
                <a:cs typeface="Roboto"/>
                <a:sym typeface="Roboto"/>
              </a:rPr>
              <a:t>Corpo de texto - </a:t>
            </a:r>
            <a:r>
              <a:rPr lang="pt-BR" sz="1200">
                <a:solidFill>
                  <a:srgbClr val="434343"/>
                </a:solidFill>
                <a:latin typeface="Roboto"/>
                <a:ea typeface="Roboto"/>
                <a:cs typeface="Roboto"/>
                <a:sym typeface="Roboto"/>
              </a:rPr>
              <a:t>Lorem ipsum dolor sit amet. Et praesentium voluptas ut mollitia quia eos sapiente corrupti qui internos dolore et voluptatem omnis et explicabo consequatur. Ut soluta galisum est perferendis sint et explicabo pariatur. Qui mollitia blanditiis sit minus nisi id eveniet quos et omnis sequi rem sapiente vitae.</a:t>
            </a:r>
            <a:endParaRPr sz="1200">
              <a:solidFill>
                <a:srgbClr val="434343"/>
              </a:solidFill>
              <a:latin typeface="Roboto"/>
              <a:ea typeface="Roboto"/>
              <a:cs typeface="Roboto"/>
              <a:sym typeface="Roboto"/>
            </a:endParaRPr>
          </a:p>
          <a:p>
            <a:pPr>
              <a:lnSpc>
                <a:spcPct val="115000"/>
              </a:lnSpc>
              <a:spcBef>
                <a:spcPts val="1600"/>
              </a:spcBef>
              <a:spcAft>
                <a:spcPts val="1600"/>
              </a:spcAft>
            </a:pPr>
            <a:r>
              <a:rPr lang="pt-BR" sz="1200">
                <a:solidFill>
                  <a:srgbClr val="434343"/>
                </a:solidFill>
                <a:latin typeface="Roboto"/>
                <a:ea typeface="Roboto"/>
                <a:cs typeface="Roboto"/>
                <a:sym typeface="Roboto"/>
              </a:rPr>
              <a:t>Sed fugit suscipit est soluta eveniet ex quia iusto ut assumenda omnis. Id voluptatem aliquam et veritatis voluptas quo minus eligendi ut aliquam mollitia quo autem laboriosam.</a:t>
            </a:r>
            <a:endParaRPr sz="1200">
              <a:solidFill>
                <a:srgbClr val="434343"/>
              </a:solidFill>
              <a:latin typeface="Roboto"/>
              <a:ea typeface="Roboto"/>
              <a:cs typeface="Roboto"/>
              <a:sym typeface="Roboto"/>
            </a:endParaRPr>
          </a:p>
        </p:txBody>
      </p:sp>
      <p:sp>
        <p:nvSpPr>
          <p:cNvPr id="86" name="Google Shape;86;p15"/>
          <p:cNvSpPr txBox="1"/>
          <p:nvPr/>
        </p:nvSpPr>
        <p:spPr>
          <a:xfrm>
            <a:off x="8927284" y="6275933"/>
            <a:ext cx="2214000" cy="362800"/>
          </a:xfrm>
          <a:prstGeom prst="rect">
            <a:avLst/>
          </a:prstGeom>
          <a:noFill/>
          <a:ln>
            <a:noFill/>
          </a:ln>
        </p:spPr>
        <p:txBody>
          <a:bodyPr spcFirstLastPara="1" wrap="square" lIns="121900" tIns="121900" rIns="121900" bIns="121900" anchor="t" anchorCtr="0">
            <a:noAutofit/>
          </a:bodyPr>
          <a:lstStyle/>
          <a:p>
            <a:r>
              <a:rPr lang="pt-BR" sz="667">
                <a:solidFill>
                  <a:srgbClr val="434343"/>
                </a:solidFill>
                <a:latin typeface="Roboto Medium"/>
                <a:ea typeface="Roboto Medium"/>
                <a:cs typeface="Roboto Medium"/>
                <a:sym typeface="Roboto Medium"/>
              </a:rPr>
              <a:t>REALIZAÇÃO</a:t>
            </a:r>
            <a:endParaRPr sz="667">
              <a:solidFill>
                <a:srgbClr val="434343"/>
              </a:solidFill>
              <a:latin typeface="Roboto Medium"/>
              <a:ea typeface="Roboto Medium"/>
              <a:cs typeface="Roboto Medium"/>
              <a:sym typeface="Roboto Medium"/>
            </a:endParaRPr>
          </a:p>
        </p:txBody>
      </p:sp>
      <p:pic>
        <p:nvPicPr>
          <p:cNvPr id="87" name="Google Shape;87;p15"/>
          <p:cNvPicPr preferRelativeResize="0"/>
          <p:nvPr/>
        </p:nvPicPr>
        <p:blipFill rotWithShape="1">
          <a:blip r:embed="rId4">
            <a:alphaModFix/>
          </a:blip>
          <a:srcRect l="7552" t="48155" b="32450"/>
          <a:stretch/>
        </p:blipFill>
        <p:spPr>
          <a:xfrm>
            <a:off x="9723434" y="6243700"/>
            <a:ext cx="1535332" cy="3220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2" name="Google Shape;72;p14"/>
          <p:cNvSpPr txBox="1"/>
          <p:nvPr/>
        </p:nvSpPr>
        <p:spPr>
          <a:xfrm>
            <a:off x="1204907" y="899809"/>
            <a:ext cx="3855600" cy="806000"/>
          </a:xfrm>
          <a:prstGeom prst="rect">
            <a:avLst/>
          </a:prstGeom>
          <a:noFill/>
          <a:ln>
            <a:noFill/>
          </a:ln>
        </p:spPr>
        <p:txBody>
          <a:bodyPr spcFirstLastPara="1" wrap="square" lIns="121900" tIns="121900" rIns="121900" bIns="121900" anchor="t" anchorCtr="0">
            <a:noAutofit/>
          </a:bodyPr>
          <a:lstStyle/>
          <a:p>
            <a:r>
              <a:rPr lang="pt-BR" sz="2667" b="1">
                <a:solidFill>
                  <a:srgbClr val="F79824"/>
                </a:solidFill>
                <a:latin typeface="Roboto"/>
                <a:ea typeface="Roboto"/>
                <a:cs typeface="Roboto"/>
                <a:sym typeface="Roboto"/>
              </a:rPr>
              <a:t>Título</a:t>
            </a:r>
            <a:endParaRPr sz="2667" b="1">
              <a:solidFill>
                <a:srgbClr val="F79824"/>
              </a:solidFill>
              <a:latin typeface="Roboto"/>
              <a:ea typeface="Roboto"/>
              <a:cs typeface="Roboto"/>
              <a:sym typeface="Roboto"/>
            </a:endParaRPr>
          </a:p>
        </p:txBody>
      </p:sp>
      <p:sp>
        <p:nvSpPr>
          <p:cNvPr id="73" name="Google Shape;73;p14"/>
          <p:cNvSpPr txBox="1"/>
          <p:nvPr/>
        </p:nvSpPr>
        <p:spPr>
          <a:xfrm>
            <a:off x="1641340" y="2455092"/>
            <a:ext cx="4353200" cy="2741600"/>
          </a:xfrm>
          <a:prstGeom prst="rect">
            <a:avLst/>
          </a:prstGeom>
          <a:noFill/>
          <a:ln>
            <a:noFill/>
          </a:ln>
        </p:spPr>
        <p:txBody>
          <a:bodyPr spcFirstLastPara="1" wrap="square" lIns="121900" tIns="121900" rIns="121900" bIns="121900" anchor="t" anchorCtr="0">
            <a:noAutofit/>
          </a:bodyPr>
          <a:lstStyle/>
          <a:p>
            <a:r>
              <a:rPr lang="pt-BR" sz="1200" b="1">
                <a:solidFill>
                  <a:srgbClr val="F9F9F9"/>
                </a:solidFill>
                <a:latin typeface="Roboto"/>
                <a:ea typeface="Roboto"/>
                <a:cs typeface="Roboto"/>
                <a:sym typeface="Roboto"/>
              </a:rPr>
              <a:t>Corpo de texto - </a:t>
            </a:r>
            <a:r>
              <a:rPr lang="pt-BR" sz="1200">
                <a:solidFill>
                  <a:srgbClr val="F9F9F9"/>
                </a:solidFill>
                <a:latin typeface="Roboto"/>
                <a:ea typeface="Roboto"/>
                <a:cs typeface="Roboto"/>
                <a:sym typeface="Roboto"/>
              </a:rPr>
              <a:t>Lorem ipsum dolor sit amet. Et praesentium voluptas ut mollitia quia eos sapiente corrupti qui internos dolore et voluptatem omnis et explicabo consequatur. Ut soluta galisum est perferendis sint et explicabo pariatur. Qui mollitia blanditiis sit minus nisi id eveniet quos et omnis sequi rem sapiente vitae.</a:t>
            </a:r>
            <a:endParaRPr sz="1200">
              <a:solidFill>
                <a:srgbClr val="F9F9F9"/>
              </a:solidFill>
              <a:latin typeface="Roboto"/>
              <a:ea typeface="Roboto"/>
              <a:cs typeface="Roboto"/>
              <a:sym typeface="Roboto"/>
            </a:endParaRPr>
          </a:p>
          <a:p>
            <a:pPr>
              <a:lnSpc>
                <a:spcPct val="115000"/>
              </a:lnSpc>
              <a:spcBef>
                <a:spcPts val="1600"/>
              </a:spcBef>
              <a:spcAft>
                <a:spcPts val="1600"/>
              </a:spcAft>
            </a:pPr>
            <a:r>
              <a:rPr lang="pt-BR" sz="1200">
                <a:solidFill>
                  <a:srgbClr val="F9F9F9"/>
                </a:solidFill>
                <a:latin typeface="Roboto"/>
                <a:ea typeface="Roboto"/>
                <a:cs typeface="Roboto"/>
                <a:sym typeface="Roboto"/>
              </a:rPr>
              <a:t>Sed fugit suscipit est soluta eveniet ex quia iusto ut assumenda omnis. Id voluptatem aliquam et veritatis voluptas quo minus eligendi ut aliquam mollitia quo autem laboriosam.</a:t>
            </a:r>
            <a:endParaRPr sz="1200">
              <a:solidFill>
                <a:srgbClr val="F9F9F9"/>
              </a:solidFill>
              <a:latin typeface="Roboto"/>
              <a:ea typeface="Roboto"/>
              <a:cs typeface="Roboto"/>
              <a:sym typeface="Roboto"/>
            </a:endParaRPr>
          </a:p>
        </p:txBody>
      </p:sp>
      <p:sp>
        <p:nvSpPr>
          <p:cNvPr id="74" name="Google Shape;74;p14"/>
          <p:cNvSpPr txBox="1"/>
          <p:nvPr/>
        </p:nvSpPr>
        <p:spPr>
          <a:xfrm>
            <a:off x="6197473" y="2455092"/>
            <a:ext cx="4353200" cy="2741600"/>
          </a:xfrm>
          <a:prstGeom prst="rect">
            <a:avLst/>
          </a:prstGeom>
          <a:noFill/>
          <a:ln>
            <a:noFill/>
          </a:ln>
        </p:spPr>
        <p:txBody>
          <a:bodyPr spcFirstLastPara="1" wrap="square" lIns="121900" tIns="121900" rIns="121900" bIns="121900" anchor="t" anchorCtr="0">
            <a:noAutofit/>
          </a:bodyPr>
          <a:lstStyle/>
          <a:p>
            <a:r>
              <a:rPr lang="pt-BR" sz="1200" b="1">
                <a:solidFill>
                  <a:srgbClr val="F9F9F9"/>
                </a:solidFill>
                <a:latin typeface="Roboto"/>
                <a:ea typeface="Roboto"/>
                <a:cs typeface="Roboto"/>
                <a:sym typeface="Roboto"/>
              </a:rPr>
              <a:t>Corpo de texto - </a:t>
            </a:r>
            <a:r>
              <a:rPr lang="pt-BR" sz="1200">
                <a:solidFill>
                  <a:srgbClr val="F9F9F9"/>
                </a:solidFill>
                <a:latin typeface="Roboto"/>
                <a:ea typeface="Roboto"/>
                <a:cs typeface="Roboto"/>
                <a:sym typeface="Roboto"/>
              </a:rPr>
              <a:t>Lorem ipsum dolor sit amet. Et praesentium voluptas ut mollitia quia eos sapiente corrupti qui internos dolore et voluptatem omnis et explicabo consequatur. Ut soluta galisum est perferendis sint et explicabo pariatur. Qui mollitia blanditiis sit minus nisi id eveniet quos et omnis sequi rem sapiente vitae.</a:t>
            </a:r>
            <a:endParaRPr sz="1200">
              <a:solidFill>
                <a:srgbClr val="F9F9F9"/>
              </a:solidFill>
              <a:latin typeface="Roboto"/>
              <a:ea typeface="Roboto"/>
              <a:cs typeface="Roboto"/>
              <a:sym typeface="Roboto"/>
            </a:endParaRPr>
          </a:p>
          <a:p>
            <a:pPr>
              <a:lnSpc>
                <a:spcPct val="115000"/>
              </a:lnSpc>
              <a:spcBef>
                <a:spcPts val="1600"/>
              </a:spcBef>
              <a:spcAft>
                <a:spcPts val="1600"/>
              </a:spcAft>
            </a:pPr>
            <a:r>
              <a:rPr lang="pt-BR" sz="1200">
                <a:solidFill>
                  <a:srgbClr val="F9F9F9"/>
                </a:solidFill>
                <a:latin typeface="Roboto"/>
                <a:ea typeface="Roboto"/>
                <a:cs typeface="Roboto"/>
                <a:sym typeface="Roboto"/>
              </a:rPr>
              <a:t>Sed fugit suscipit est soluta eveniet ex quia iusto ut assumenda omnis. Id voluptatem aliquam et veritatis voluptas quo minus eligendi ut aliquam mollitia quo autem laboriosam.</a:t>
            </a:r>
            <a:endParaRPr sz="1200">
              <a:solidFill>
                <a:srgbClr val="F9F9F9"/>
              </a:solidFill>
              <a:latin typeface="Roboto"/>
              <a:ea typeface="Roboto"/>
              <a:cs typeface="Roboto"/>
              <a:sym typeface="Roboto"/>
            </a:endParaRPr>
          </a:p>
        </p:txBody>
      </p:sp>
      <p:grpSp>
        <p:nvGrpSpPr>
          <p:cNvPr id="75" name="Google Shape;75;p14"/>
          <p:cNvGrpSpPr/>
          <p:nvPr/>
        </p:nvGrpSpPr>
        <p:grpSpPr>
          <a:xfrm>
            <a:off x="8927284" y="6206501"/>
            <a:ext cx="2315605" cy="432233"/>
            <a:chOff x="1441850" y="8433175"/>
            <a:chExt cx="1736704" cy="324175"/>
          </a:xfrm>
        </p:grpSpPr>
        <p:sp>
          <p:nvSpPr>
            <p:cNvPr id="76" name="Google Shape;76;p14"/>
            <p:cNvSpPr txBox="1"/>
            <p:nvPr/>
          </p:nvSpPr>
          <p:spPr>
            <a:xfrm>
              <a:off x="1441850" y="8485250"/>
              <a:ext cx="1660500" cy="272100"/>
            </a:xfrm>
            <a:prstGeom prst="rect">
              <a:avLst/>
            </a:prstGeom>
            <a:noFill/>
            <a:ln>
              <a:noFill/>
            </a:ln>
          </p:spPr>
          <p:txBody>
            <a:bodyPr spcFirstLastPara="1" wrap="square" lIns="121900" tIns="121900" rIns="121900" bIns="121900" anchor="t" anchorCtr="0">
              <a:noAutofit/>
            </a:bodyPr>
            <a:lstStyle/>
            <a:p>
              <a:r>
                <a:rPr lang="pt-BR" sz="667">
                  <a:solidFill>
                    <a:srgbClr val="FFFFFF"/>
                  </a:solidFill>
                  <a:latin typeface="Roboto Medium"/>
                  <a:ea typeface="Roboto Medium"/>
                  <a:cs typeface="Roboto Medium"/>
                  <a:sym typeface="Roboto Medium"/>
                </a:rPr>
                <a:t>REALIZAÇÃO</a:t>
              </a:r>
              <a:endParaRPr sz="667">
                <a:solidFill>
                  <a:srgbClr val="FFFFFF"/>
                </a:solidFill>
                <a:latin typeface="Roboto Medium"/>
                <a:ea typeface="Roboto Medium"/>
                <a:cs typeface="Roboto Medium"/>
                <a:sym typeface="Roboto Medium"/>
              </a:endParaRPr>
            </a:p>
          </p:txBody>
        </p:sp>
        <p:pic>
          <p:nvPicPr>
            <p:cNvPr id="77" name="Google Shape;77;p14"/>
            <p:cNvPicPr preferRelativeResize="0"/>
            <p:nvPr/>
          </p:nvPicPr>
          <p:blipFill>
            <a:blip r:embed="rId4">
              <a:alphaModFix/>
            </a:blip>
            <a:stretch>
              <a:fillRect/>
            </a:stretch>
          </p:blipFill>
          <p:spPr>
            <a:xfrm>
              <a:off x="1983962" y="8433175"/>
              <a:ext cx="1194592" cy="272100"/>
            </a:xfrm>
            <a:prstGeom prst="rect">
              <a:avLst/>
            </a:prstGeom>
            <a:noFill/>
            <a:ln>
              <a:noFill/>
            </a:ln>
          </p:spPr>
        </p:pic>
      </p:gr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88B0D9ED9357A4F9E2FC3441896706C" ma:contentTypeVersion="13" ma:contentTypeDescription="Crie um novo documento." ma:contentTypeScope="" ma:versionID="2afe68da4de5079d2b1ceb89433047a1">
  <xsd:schema xmlns:xsd="http://www.w3.org/2001/XMLSchema" xmlns:xs="http://www.w3.org/2001/XMLSchema" xmlns:p="http://schemas.microsoft.com/office/2006/metadata/properties" xmlns:ns2="10bbbc2f-3447-4487-a4a9-6d86901fcb00" xmlns:ns3="39d22115-47c8-46f1-984e-b1c30aaab545" targetNamespace="http://schemas.microsoft.com/office/2006/metadata/properties" ma:root="true" ma:fieldsID="9bb6f1e93bdd256657bbf4690911e27b" ns2:_="" ns3:_="">
    <xsd:import namespace="10bbbc2f-3447-4487-a4a9-6d86901fcb00"/>
    <xsd:import namespace="39d22115-47c8-46f1-984e-b1c30aaab54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bbc2f-3447-4487-a4a9-6d86901fcb0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Marcações de imagem" ma:readOnly="false" ma:fieldId="{5cf76f15-5ced-4ddc-b409-7134ff3c332f}" ma:taxonomyMulti="true" ma:sspId="7ae16047-ece8-4c8b-bfe9-bb7c2a4ab95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d22115-47c8-46f1-984e-b1c30aaab54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38d2242-b1c1-481a-87de-f240ca4b75cc}" ma:internalName="TaxCatchAll" ma:showField="CatchAllData" ma:web="39d22115-47c8-46f1-984e-b1c30aaab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BC4E4B-5D33-4422-B91B-FDEF6C436508}"/>
</file>

<file path=customXml/itemProps2.xml><?xml version="1.0" encoding="utf-8"?>
<ds:datastoreItem xmlns:ds="http://schemas.openxmlformats.org/officeDocument/2006/customXml" ds:itemID="{589D3902-07CF-4424-9BF0-DB01E295167C}"/>
</file>

<file path=docProps/app.xml><?xml version="1.0" encoding="utf-8"?>
<Properties xmlns="http://schemas.openxmlformats.org/officeDocument/2006/extended-properties" xmlns:vt="http://schemas.openxmlformats.org/officeDocument/2006/docPropsVTypes">
  <TotalTime>1</TotalTime>
  <Words>520</Words>
  <Application>Microsoft Office PowerPoint</Application>
  <PresentationFormat>Widescreen</PresentationFormat>
  <Paragraphs>22</Paragraphs>
  <Slides>4</Slides>
  <Notes>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vt:i4>
      </vt:variant>
    </vt:vector>
  </HeadingPairs>
  <TitlesOfParts>
    <vt:vector size="10" baseType="lpstr">
      <vt:lpstr>Aptos</vt:lpstr>
      <vt:lpstr>Aptos Display</vt:lpstr>
      <vt:lpstr>Arial</vt:lpstr>
      <vt:lpstr>Roboto</vt:lpstr>
      <vt:lpstr>Roboto Medium</vt:lpstr>
      <vt:lpstr>Tema do Office</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Tactiana Weigert</dc:creator>
  <cp:lastModifiedBy>Tactiana Weigert</cp:lastModifiedBy>
  <cp:revision>1</cp:revision>
  <dcterms:created xsi:type="dcterms:W3CDTF">2024-07-31T12:18:23Z</dcterms:created>
  <dcterms:modified xsi:type="dcterms:W3CDTF">2024-08-05T13:52:08Z</dcterms:modified>
</cp:coreProperties>
</file>