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
  </p:notesMasterIdLst>
  <p:sldIdLst>
    <p:sldId id="256" r:id="rId2"/>
    <p:sldId id="258" r:id="rId3"/>
    <p:sldId id="260" r:id="rId4"/>
  </p:sldIdLst>
  <p:sldSz cx="9144000" cy="5143500" type="screen16x9"/>
  <p:notesSz cx="6858000" cy="9144000"/>
  <p:embeddedFontLst>
    <p:embeddedFont>
      <p:font typeface="Roboto" panose="02000000000000000000" pitchFamily="2" charset="0"/>
      <p:regular r:id="rId6"/>
      <p:bold r:id="rId7"/>
      <p:italic r:id="rId8"/>
      <p:boldItalic r:id="rId9"/>
    </p:embeddedFont>
    <p:embeddedFont>
      <p:font typeface="Roboto Medium" panose="02000000000000000000" pitchFamily="2"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viewProps" Target="viewProps.xml"/><Relationship Id="rId10" Type="http://schemas.openxmlformats.org/officeDocument/2006/relationships/font" Target="fonts/font5.fntdata"/><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ef32302dbd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ef32302dbd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ef32302db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ef32302db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0" y="0"/>
            <a:ext cx="9144000" cy="5143500"/>
          </a:xfrm>
          <a:prstGeom prst="rect">
            <a:avLst/>
          </a:prstGeom>
          <a:solidFill>
            <a:srgbClr val="50B6E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3600" dirty="0"/>
          </a:p>
        </p:txBody>
      </p:sp>
      <p:pic>
        <p:nvPicPr>
          <p:cNvPr id="55" name="Google Shape;55;p13"/>
          <p:cNvPicPr preferRelativeResize="0"/>
          <p:nvPr/>
        </p:nvPicPr>
        <p:blipFill rotWithShape="1">
          <a:blip r:embed="rId3">
            <a:alphaModFix/>
          </a:blip>
          <a:srcRect/>
          <a:stretch/>
        </p:blipFill>
        <p:spPr>
          <a:xfrm>
            <a:off x="2274025" y="3973325"/>
            <a:ext cx="4948232" cy="1155750"/>
          </a:xfrm>
          <a:prstGeom prst="rect">
            <a:avLst/>
          </a:prstGeom>
          <a:noFill/>
          <a:ln>
            <a:noFill/>
          </a:ln>
        </p:spPr>
      </p:pic>
      <p:sp>
        <p:nvSpPr>
          <p:cNvPr id="56" name="Google Shape;56;p13"/>
          <p:cNvSpPr/>
          <p:nvPr/>
        </p:nvSpPr>
        <p:spPr>
          <a:xfrm>
            <a:off x="0" y="5104775"/>
            <a:ext cx="9144000" cy="40200"/>
          </a:xfrm>
          <a:prstGeom prst="rect">
            <a:avLst/>
          </a:prstGeom>
          <a:solidFill>
            <a:srgbClr val="4299C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7" name="Google Shape;57;p13"/>
          <p:cNvSpPr txBox="1"/>
          <p:nvPr/>
        </p:nvSpPr>
        <p:spPr>
          <a:xfrm>
            <a:off x="393025" y="1011725"/>
            <a:ext cx="3762000" cy="106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3600" b="1" dirty="0">
                <a:solidFill>
                  <a:srgbClr val="F79824"/>
                </a:solidFill>
                <a:latin typeface="Roboto"/>
                <a:ea typeface="Roboto"/>
                <a:cs typeface="Roboto"/>
                <a:sym typeface="Roboto"/>
              </a:rPr>
              <a:t>Título</a:t>
            </a:r>
            <a:endParaRPr sz="3600" b="1" dirty="0">
              <a:solidFill>
                <a:srgbClr val="F79824"/>
              </a:solidFill>
              <a:latin typeface="Roboto"/>
              <a:ea typeface="Roboto"/>
              <a:cs typeface="Roboto"/>
              <a:sym typeface="Roboto"/>
            </a:endParaRPr>
          </a:p>
        </p:txBody>
      </p:sp>
      <p:sp>
        <p:nvSpPr>
          <p:cNvPr id="58" name="Google Shape;58;p13"/>
          <p:cNvSpPr txBox="1"/>
          <p:nvPr/>
        </p:nvSpPr>
        <p:spPr>
          <a:xfrm>
            <a:off x="460033" y="1637388"/>
            <a:ext cx="2306100" cy="30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2000" dirty="0">
                <a:solidFill>
                  <a:srgbClr val="123C74"/>
                </a:solidFill>
                <a:latin typeface="Roboto Medium"/>
                <a:ea typeface="Roboto Medium"/>
                <a:cs typeface="Roboto Medium"/>
                <a:sym typeface="Roboto Medium"/>
              </a:rPr>
              <a:t>Autores</a:t>
            </a:r>
            <a:endParaRPr sz="2000" dirty="0">
              <a:solidFill>
                <a:srgbClr val="123C74"/>
              </a:solidFill>
              <a:latin typeface="Roboto Medium"/>
              <a:ea typeface="Roboto Medium"/>
              <a:cs typeface="Roboto Medium"/>
              <a:sym typeface="Roboto Medium"/>
            </a:endParaRPr>
          </a:p>
        </p:txBody>
      </p:sp>
      <p:grpSp>
        <p:nvGrpSpPr>
          <p:cNvPr id="61" name="Google Shape;61;p13"/>
          <p:cNvGrpSpPr/>
          <p:nvPr/>
        </p:nvGrpSpPr>
        <p:grpSpPr>
          <a:xfrm>
            <a:off x="3424975" y="4132350"/>
            <a:ext cx="2294037" cy="351400"/>
            <a:chOff x="3349238" y="4538750"/>
            <a:chExt cx="2294037" cy="351400"/>
          </a:xfrm>
        </p:grpSpPr>
        <p:pic>
          <p:nvPicPr>
            <p:cNvPr id="62" name="Google Shape;62;p13"/>
            <p:cNvPicPr preferRelativeResize="0"/>
            <p:nvPr/>
          </p:nvPicPr>
          <p:blipFill rotWithShape="1">
            <a:blip r:embed="rId4">
              <a:alphaModFix/>
            </a:blip>
            <a:srcRect t="48155" r="8357" b="32450"/>
            <a:stretch/>
          </p:blipFill>
          <p:spPr>
            <a:xfrm>
              <a:off x="3982774" y="4538750"/>
              <a:ext cx="1660500" cy="351400"/>
            </a:xfrm>
            <a:prstGeom prst="rect">
              <a:avLst/>
            </a:prstGeom>
            <a:noFill/>
            <a:ln>
              <a:noFill/>
            </a:ln>
          </p:spPr>
        </p:pic>
        <p:sp>
          <p:nvSpPr>
            <p:cNvPr id="63" name="Google Shape;63;p13"/>
            <p:cNvSpPr txBox="1"/>
            <p:nvPr/>
          </p:nvSpPr>
          <p:spPr>
            <a:xfrm>
              <a:off x="3349238" y="4578400"/>
              <a:ext cx="1660500" cy="272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600">
                  <a:solidFill>
                    <a:srgbClr val="003977"/>
                  </a:solidFill>
                  <a:latin typeface="Roboto Medium"/>
                  <a:ea typeface="Roboto Medium"/>
                  <a:cs typeface="Roboto Medium"/>
                  <a:sym typeface="Roboto Medium"/>
                </a:rPr>
                <a:t>REALIZAÇÃO</a:t>
              </a:r>
              <a:endParaRPr sz="600">
                <a:solidFill>
                  <a:srgbClr val="003977"/>
                </a:solidFill>
                <a:latin typeface="Roboto Medium"/>
                <a:ea typeface="Roboto Medium"/>
                <a:cs typeface="Roboto Medium"/>
                <a:sym typeface="Roboto Medium"/>
              </a:endParaRPr>
            </a:p>
          </p:txBody>
        </p:sp>
      </p:grpSp>
      <p:pic>
        <p:nvPicPr>
          <p:cNvPr id="64" name="Google Shape;64;p13"/>
          <p:cNvPicPr preferRelativeResize="0"/>
          <p:nvPr/>
        </p:nvPicPr>
        <p:blipFill rotWithShape="1">
          <a:blip r:embed="rId5">
            <a:alphaModFix/>
          </a:blip>
          <a:srcRect t="-4489" b="-4489"/>
          <a:stretch/>
        </p:blipFill>
        <p:spPr>
          <a:xfrm>
            <a:off x="3891187" y="326750"/>
            <a:ext cx="1361634" cy="5661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pic>
        <p:nvPicPr>
          <p:cNvPr id="82" name="Google Shape;82;p15"/>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83" name="Google Shape;83;p15"/>
          <p:cNvSpPr txBox="1"/>
          <p:nvPr/>
        </p:nvSpPr>
        <p:spPr>
          <a:xfrm>
            <a:off x="903680" y="674857"/>
            <a:ext cx="2891700" cy="604500"/>
          </a:xfrm>
          <a:prstGeom prst="rect">
            <a:avLst/>
          </a:prstGeom>
          <a:noFill/>
          <a:ln>
            <a:noFill/>
          </a:ln>
        </p:spPr>
        <p:txBody>
          <a:bodyPr spcFirstLastPara="1" wrap="square" lIns="91425" tIns="91425" rIns="91425" bIns="91425" anchor="t" anchorCtr="0">
            <a:noAutofit/>
          </a:bodyPr>
          <a:lstStyle/>
          <a:p>
            <a:r>
              <a:rPr lang="pt-BR" sz="2000" b="1">
                <a:solidFill>
                  <a:srgbClr val="123C74"/>
                </a:solidFill>
                <a:latin typeface="Roboto"/>
                <a:ea typeface="Roboto"/>
                <a:cs typeface="Roboto"/>
                <a:sym typeface="Roboto"/>
              </a:rPr>
              <a:t>Título</a:t>
            </a:r>
            <a:endParaRPr sz="2000" b="1">
              <a:solidFill>
                <a:srgbClr val="123C74"/>
              </a:solidFill>
              <a:latin typeface="Roboto"/>
              <a:ea typeface="Roboto"/>
              <a:cs typeface="Roboto"/>
              <a:sym typeface="Roboto"/>
            </a:endParaRPr>
          </a:p>
        </p:txBody>
      </p:sp>
      <p:sp>
        <p:nvSpPr>
          <p:cNvPr id="84" name="Google Shape;84;p15"/>
          <p:cNvSpPr txBox="1"/>
          <p:nvPr/>
        </p:nvSpPr>
        <p:spPr>
          <a:xfrm>
            <a:off x="1231005" y="1841319"/>
            <a:ext cx="3264900" cy="2056200"/>
          </a:xfrm>
          <a:prstGeom prst="rect">
            <a:avLst/>
          </a:prstGeom>
          <a:noFill/>
          <a:ln>
            <a:noFill/>
          </a:ln>
        </p:spPr>
        <p:txBody>
          <a:bodyPr spcFirstLastPara="1" wrap="square" lIns="91425" tIns="91425" rIns="91425" bIns="91425" anchor="t" anchorCtr="0">
            <a:noAutofit/>
          </a:bodyPr>
          <a:lstStyle/>
          <a:p>
            <a:r>
              <a:rPr lang="pt-BR" sz="900" b="1">
                <a:solidFill>
                  <a:srgbClr val="434343"/>
                </a:solidFill>
                <a:latin typeface="Roboto"/>
                <a:ea typeface="Roboto"/>
                <a:cs typeface="Roboto"/>
                <a:sym typeface="Roboto"/>
              </a:rPr>
              <a:t>Corpo de texto - </a:t>
            </a:r>
            <a:r>
              <a:rPr lang="pt-BR" sz="900">
                <a:solidFill>
                  <a:srgbClr val="434343"/>
                </a:solidFill>
                <a:latin typeface="Roboto"/>
                <a:ea typeface="Roboto"/>
                <a:cs typeface="Roboto"/>
                <a:sym typeface="Roboto"/>
              </a:rPr>
              <a:t>Lorem ipsum dolor sit amet. Et praesentium voluptas ut mollitia quia eos sapiente corrupti qui internos dolore et voluptatem omnis et explicabo consequatur. Ut soluta galisum est perferendis sint et explicabo pariatur. Qui mollitia blanditiis sit minus nisi id eveniet quos et omnis sequi rem sapiente vitae.</a:t>
            </a:r>
            <a:endParaRPr sz="900">
              <a:solidFill>
                <a:srgbClr val="434343"/>
              </a:solidFill>
              <a:latin typeface="Roboto"/>
              <a:ea typeface="Roboto"/>
              <a:cs typeface="Roboto"/>
              <a:sym typeface="Roboto"/>
            </a:endParaRPr>
          </a:p>
          <a:p>
            <a:pPr>
              <a:lnSpc>
                <a:spcPct val="115000"/>
              </a:lnSpc>
              <a:spcBef>
                <a:spcPts val="1200"/>
              </a:spcBef>
              <a:spcAft>
                <a:spcPts val="1200"/>
              </a:spcAft>
            </a:pPr>
            <a:r>
              <a:rPr lang="pt-BR" sz="900">
                <a:solidFill>
                  <a:srgbClr val="434343"/>
                </a:solidFill>
                <a:latin typeface="Roboto"/>
                <a:ea typeface="Roboto"/>
                <a:cs typeface="Roboto"/>
                <a:sym typeface="Roboto"/>
              </a:rPr>
              <a:t>Sed fugit suscipit est soluta eveniet ex quia iusto ut assumenda omnis. Id voluptatem aliquam et veritatis voluptas quo minus eligendi ut aliquam mollitia quo autem laboriosam.</a:t>
            </a:r>
            <a:endParaRPr sz="900">
              <a:solidFill>
                <a:srgbClr val="434343"/>
              </a:solidFill>
              <a:latin typeface="Roboto"/>
              <a:ea typeface="Roboto"/>
              <a:cs typeface="Roboto"/>
              <a:sym typeface="Roboto"/>
            </a:endParaRPr>
          </a:p>
        </p:txBody>
      </p:sp>
      <p:sp>
        <p:nvSpPr>
          <p:cNvPr id="85" name="Google Shape;85;p15"/>
          <p:cNvSpPr txBox="1"/>
          <p:nvPr/>
        </p:nvSpPr>
        <p:spPr>
          <a:xfrm>
            <a:off x="4648105" y="1841319"/>
            <a:ext cx="3264900" cy="2056200"/>
          </a:xfrm>
          <a:prstGeom prst="rect">
            <a:avLst/>
          </a:prstGeom>
          <a:noFill/>
          <a:ln>
            <a:noFill/>
          </a:ln>
        </p:spPr>
        <p:txBody>
          <a:bodyPr spcFirstLastPara="1" wrap="square" lIns="91425" tIns="91425" rIns="91425" bIns="91425" anchor="t" anchorCtr="0">
            <a:noAutofit/>
          </a:bodyPr>
          <a:lstStyle/>
          <a:p>
            <a:r>
              <a:rPr lang="pt-BR" sz="900" b="1">
                <a:solidFill>
                  <a:srgbClr val="434343"/>
                </a:solidFill>
                <a:latin typeface="Roboto"/>
                <a:ea typeface="Roboto"/>
                <a:cs typeface="Roboto"/>
                <a:sym typeface="Roboto"/>
              </a:rPr>
              <a:t>Corpo de texto - </a:t>
            </a:r>
            <a:r>
              <a:rPr lang="pt-BR" sz="900">
                <a:solidFill>
                  <a:srgbClr val="434343"/>
                </a:solidFill>
                <a:latin typeface="Roboto"/>
                <a:ea typeface="Roboto"/>
                <a:cs typeface="Roboto"/>
                <a:sym typeface="Roboto"/>
              </a:rPr>
              <a:t>Lorem ipsum dolor sit amet. Et praesentium voluptas ut mollitia quia eos sapiente corrupti qui internos dolore et voluptatem omnis et explicabo consequatur. Ut soluta galisum est perferendis sint et explicabo pariatur. Qui mollitia blanditiis sit minus nisi id eveniet quos et omnis sequi rem sapiente vitae.</a:t>
            </a:r>
            <a:endParaRPr sz="900">
              <a:solidFill>
                <a:srgbClr val="434343"/>
              </a:solidFill>
              <a:latin typeface="Roboto"/>
              <a:ea typeface="Roboto"/>
              <a:cs typeface="Roboto"/>
              <a:sym typeface="Roboto"/>
            </a:endParaRPr>
          </a:p>
          <a:p>
            <a:pPr>
              <a:lnSpc>
                <a:spcPct val="115000"/>
              </a:lnSpc>
              <a:spcBef>
                <a:spcPts val="1200"/>
              </a:spcBef>
              <a:spcAft>
                <a:spcPts val="1200"/>
              </a:spcAft>
            </a:pPr>
            <a:r>
              <a:rPr lang="pt-BR" sz="900">
                <a:solidFill>
                  <a:srgbClr val="434343"/>
                </a:solidFill>
                <a:latin typeface="Roboto"/>
                <a:ea typeface="Roboto"/>
                <a:cs typeface="Roboto"/>
                <a:sym typeface="Roboto"/>
              </a:rPr>
              <a:t>Sed fugit suscipit est soluta eveniet ex quia iusto ut assumenda omnis. Id voluptatem aliquam et veritatis voluptas quo minus eligendi ut aliquam mollitia quo autem laboriosam.</a:t>
            </a:r>
            <a:endParaRPr sz="900">
              <a:solidFill>
                <a:srgbClr val="434343"/>
              </a:solidFill>
              <a:latin typeface="Roboto"/>
              <a:ea typeface="Roboto"/>
              <a:cs typeface="Roboto"/>
              <a:sym typeface="Roboto"/>
            </a:endParaRPr>
          </a:p>
        </p:txBody>
      </p:sp>
      <p:sp>
        <p:nvSpPr>
          <p:cNvPr id="86" name="Google Shape;86;p15"/>
          <p:cNvSpPr txBox="1"/>
          <p:nvPr/>
        </p:nvSpPr>
        <p:spPr>
          <a:xfrm>
            <a:off x="6695463" y="4706950"/>
            <a:ext cx="1660500" cy="272100"/>
          </a:xfrm>
          <a:prstGeom prst="rect">
            <a:avLst/>
          </a:prstGeom>
          <a:noFill/>
          <a:ln>
            <a:noFill/>
          </a:ln>
        </p:spPr>
        <p:txBody>
          <a:bodyPr spcFirstLastPara="1" wrap="square" lIns="91425" tIns="91425" rIns="91425" bIns="91425" anchor="t" anchorCtr="0">
            <a:noAutofit/>
          </a:bodyPr>
          <a:lstStyle/>
          <a:p>
            <a:r>
              <a:rPr lang="pt-BR" sz="500">
                <a:solidFill>
                  <a:srgbClr val="434343"/>
                </a:solidFill>
                <a:latin typeface="Roboto Medium"/>
                <a:ea typeface="Roboto Medium"/>
                <a:cs typeface="Roboto Medium"/>
                <a:sym typeface="Roboto Medium"/>
              </a:rPr>
              <a:t>REALIZAÇÃO</a:t>
            </a:r>
            <a:endParaRPr sz="500">
              <a:solidFill>
                <a:srgbClr val="434343"/>
              </a:solidFill>
              <a:latin typeface="Roboto Medium"/>
              <a:ea typeface="Roboto Medium"/>
              <a:cs typeface="Roboto Medium"/>
              <a:sym typeface="Roboto Medium"/>
            </a:endParaRPr>
          </a:p>
        </p:txBody>
      </p:sp>
      <p:pic>
        <p:nvPicPr>
          <p:cNvPr id="87" name="Google Shape;87;p15"/>
          <p:cNvPicPr preferRelativeResize="0"/>
          <p:nvPr/>
        </p:nvPicPr>
        <p:blipFill rotWithShape="1">
          <a:blip r:embed="rId4">
            <a:alphaModFix/>
          </a:blip>
          <a:srcRect l="7552" t="48155" b="32450"/>
          <a:stretch/>
        </p:blipFill>
        <p:spPr>
          <a:xfrm>
            <a:off x="7292576" y="4682776"/>
            <a:ext cx="1151499" cy="2415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pic>
        <p:nvPicPr>
          <p:cNvPr id="71" name="Google Shape;71;p14"/>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72" name="Google Shape;72;p14"/>
          <p:cNvSpPr txBox="1"/>
          <p:nvPr/>
        </p:nvSpPr>
        <p:spPr>
          <a:xfrm>
            <a:off x="903680" y="674857"/>
            <a:ext cx="2891700" cy="604500"/>
          </a:xfrm>
          <a:prstGeom prst="rect">
            <a:avLst/>
          </a:prstGeom>
          <a:noFill/>
          <a:ln>
            <a:noFill/>
          </a:ln>
        </p:spPr>
        <p:txBody>
          <a:bodyPr spcFirstLastPara="1" wrap="square" lIns="91425" tIns="91425" rIns="91425" bIns="91425" anchor="t" anchorCtr="0">
            <a:noAutofit/>
          </a:bodyPr>
          <a:lstStyle/>
          <a:p>
            <a:r>
              <a:rPr lang="pt-BR" sz="2000" b="1">
                <a:solidFill>
                  <a:srgbClr val="F79824"/>
                </a:solidFill>
                <a:latin typeface="Roboto"/>
                <a:ea typeface="Roboto"/>
                <a:cs typeface="Roboto"/>
                <a:sym typeface="Roboto"/>
              </a:rPr>
              <a:t>Título</a:t>
            </a:r>
            <a:endParaRPr sz="2000" b="1">
              <a:solidFill>
                <a:srgbClr val="F79824"/>
              </a:solidFill>
              <a:latin typeface="Roboto"/>
              <a:ea typeface="Roboto"/>
              <a:cs typeface="Roboto"/>
              <a:sym typeface="Roboto"/>
            </a:endParaRPr>
          </a:p>
        </p:txBody>
      </p:sp>
      <p:sp>
        <p:nvSpPr>
          <p:cNvPr id="73" name="Google Shape;73;p14"/>
          <p:cNvSpPr txBox="1"/>
          <p:nvPr/>
        </p:nvSpPr>
        <p:spPr>
          <a:xfrm>
            <a:off x="1231005" y="1841319"/>
            <a:ext cx="3264900" cy="2056200"/>
          </a:xfrm>
          <a:prstGeom prst="rect">
            <a:avLst/>
          </a:prstGeom>
          <a:noFill/>
          <a:ln>
            <a:noFill/>
          </a:ln>
        </p:spPr>
        <p:txBody>
          <a:bodyPr spcFirstLastPara="1" wrap="square" lIns="91425" tIns="91425" rIns="91425" bIns="91425" anchor="t" anchorCtr="0">
            <a:noAutofit/>
          </a:bodyPr>
          <a:lstStyle/>
          <a:p>
            <a:r>
              <a:rPr lang="pt-BR" sz="900" b="1">
                <a:solidFill>
                  <a:srgbClr val="F9F9F9"/>
                </a:solidFill>
                <a:latin typeface="Roboto"/>
                <a:ea typeface="Roboto"/>
                <a:cs typeface="Roboto"/>
                <a:sym typeface="Roboto"/>
              </a:rPr>
              <a:t>Corpo de texto - </a:t>
            </a:r>
            <a:r>
              <a:rPr lang="pt-BR" sz="900">
                <a:solidFill>
                  <a:srgbClr val="F9F9F9"/>
                </a:solidFill>
                <a:latin typeface="Roboto"/>
                <a:ea typeface="Roboto"/>
                <a:cs typeface="Roboto"/>
                <a:sym typeface="Roboto"/>
              </a:rPr>
              <a:t>Lorem ipsum dolor sit amet. Et praesentium voluptas ut mollitia quia eos sapiente corrupti qui internos dolore et voluptatem omnis et explicabo consequatur. Ut soluta galisum est perferendis sint et explicabo pariatur. Qui mollitia blanditiis sit minus nisi id eveniet quos et omnis sequi rem sapiente vitae.</a:t>
            </a:r>
            <a:endParaRPr sz="900">
              <a:solidFill>
                <a:srgbClr val="F9F9F9"/>
              </a:solidFill>
              <a:latin typeface="Roboto"/>
              <a:ea typeface="Roboto"/>
              <a:cs typeface="Roboto"/>
              <a:sym typeface="Roboto"/>
            </a:endParaRPr>
          </a:p>
          <a:p>
            <a:pPr>
              <a:lnSpc>
                <a:spcPct val="115000"/>
              </a:lnSpc>
              <a:spcBef>
                <a:spcPts val="1200"/>
              </a:spcBef>
              <a:spcAft>
                <a:spcPts val="1200"/>
              </a:spcAft>
            </a:pPr>
            <a:r>
              <a:rPr lang="pt-BR" sz="900">
                <a:solidFill>
                  <a:srgbClr val="F9F9F9"/>
                </a:solidFill>
                <a:latin typeface="Roboto"/>
                <a:ea typeface="Roboto"/>
                <a:cs typeface="Roboto"/>
                <a:sym typeface="Roboto"/>
              </a:rPr>
              <a:t>Sed fugit suscipit est soluta eveniet ex quia iusto ut assumenda omnis. Id voluptatem aliquam et veritatis voluptas quo minus eligendi ut aliquam mollitia quo autem laboriosam.</a:t>
            </a:r>
            <a:endParaRPr sz="900">
              <a:solidFill>
                <a:srgbClr val="F9F9F9"/>
              </a:solidFill>
              <a:latin typeface="Roboto"/>
              <a:ea typeface="Roboto"/>
              <a:cs typeface="Roboto"/>
              <a:sym typeface="Roboto"/>
            </a:endParaRPr>
          </a:p>
        </p:txBody>
      </p:sp>
      <p:sp>
        <p:nvSpPr>
          <p:cNvPr id="74" name="Google Shape;74;p14"/>
          <p:cNvSpPr txBox="1"/>
          <p:nvPr/>
        </p:nvSpPr>
        <p:spPr>
          <a:xfrm>
            <a:off x="4648105" y="1841319"/>
            <a:ext cx="3264900" cy="2056200"/>
          </a:xfrm>
          <a:prstGeom prst="rect">
            <a:avLst/>
          </a:prstGeom>
          <a:noFill/>
          <a:ln>
            <a:noFill/>
          </a:ln>
        </p:spPr>
        <p:txBody>
          <a:bodyPr spcFirstLastPara="1" wrap="square" lIns="91425" tIns="91425" rIns="91425" bIns="91425" anchor="t" anchorCtr="0">
            <a:noAutofit/>
          </a:bodyPr>
          <a:lstStyle/>
          <a:p>
            <a:r>
              <a:rPr lang="pt-BR" sz="900" b="1">
                <a:solidFill>
                  <a:srgbClr val="F9F9F9"/>
                </a:solidFill>
                <a:latin typeface="Roboto"/>
                <a:ea typeface="Roboto"/>
                <a:cs typeface="Roboto"/>
                <a:sym typeface="Roboto"/>
              </a:rPr>
              <a:t>Corpo de texto - </a:t>
            </a:r>
            <a:r>
              <a:rPr lang="pt-BR" sz="900">
                <a:solidFill>
                  <a:srgbClr val="F9F9F9"/>
                </a:solidFill>
                <a:latin typeface="Roboto"/>
                <a:ea typeface="Roboto"/>
                <a:cs typeface="Roboto"/>
                <a:sym typeface="Roboto"/>
              </a:rPr>
              <a:t>Lorem ipsum dolor sit amet. Et praesentium voluptas ut mollitia quia eos sapiente corrupti qui internos dolore et voluptatem omnis et explicabo consequatur. Ut soluta galisum est perferendis sint et explicabo pariatur. Qui mollitia blanditiis sit minus nisi id eveniet quos et omnis sequi rem sapiente vitae.</a:t>
            </a:r>
            <a:endParaRPr sz="900">
              <a:solidFill>
                <a:srgbClr val="F9F9F9"/>
              </a:solidFill>
              <a:latin typeface="Roboto"/>
              <a:ea typeface="Roboto"/>
              <a:cs typeface="Roboto"/>
              <a:sym typeface="Roboto"/>
            </a:endParaRPr>
          </a:p>
          <a:p>
            <a:pPr>
              <a:lnSpc>
                <a:spcPct val="115000"/>
              </a:lnSpc>
              <a:spcBef>
                <a:spcPts val="1200"/>
              </a:spcBef>
              <a:spcAft>
                <a:spcPts val="1200"/>
              </a:spcAft>
            </a:pPr>
            <a:r>
              <a:rPr lang="pt-BR" sz="900">
                <a:solidFill>
                  <a:srgbClr val="F9F9F9"/>
                </a:solidFill>
                <a:latin typeface="Roboto"/>
                <a:ea typeface="Roboto"/>
                <a:cs typeface="Roboto"/>
                <a:sym typeface="Roboto"/>
              </a:rPr>
              <a:t>Sed fugit suscipit est soluta eveniet ex quia iusto ut assumenda omnis. Id voluptatem aliquam et veritatis voluptas quo minus eligendi ut aliquam mollitia quo autem laboriosam.</a:t>
            </a:r>
            <a:endParaRPr sz="900">
              <a:solidFill>
                <a:srgbClr val="F9F9F9"/>
              </a:solidFill>
              <a:latin typeface="Roboto"/>
              <a:ea typeface="Roboto"/>
              <a:cs typeface="Roboto"/>
              <a:sym typeface="Roboto"/>
            </a:endParaRPr>
          </a:p>
        </p:txBody>
      </p:sp>
      <p:grpSp>
        <p:nvGrpSpPr>
          <p:cNvPr id="75" name="Google Shape;75;p14"/>
          <p:cNvGrpSpPr/>
          <p:nvPr/>
        </p:nvGrpSpPr>
        <p:grpSpPr>
          <a:xfrm>
            <a:off x="6695463" y="4654876"/>
            <a:ext cx="1736704" cy="324175"/>
            <a:chOff x="1441850" y="8433175"/>
            <a:chExt cx="1736704" cy="324175"/>
          </a:xfrm>
        </p:grpSpPr>
        <p:sp>
          <p:nvSpPr>
            <p:cNvPr id="76" name="Google Shape;76;p14"/>
            <p:cNvSpPr txBox="1"/>
            <p:nvPr/>
          </p:nvSpPr>
          <p:spPr>
            <a:xfrm>
              <a:off x="1441850" y="8485250"/>
              <a:ext cx="1660500" cy="272100"/>
            </a:xfrm>
            <a:prstGeom prst="rect">
              <a:avLst/>
            </a:prstGeom>
            <a:noFill/>
            <a:ln>
              <a:noFill/>
            </a:ln>
          </p:spPr>
          <p:txBody>
            <a:bodyPr spcFirstLastPara="1" wrap="square" lIns="91425" tIns="91425" rIns="91425" bIns="91425" anchor="t" anchorCtr="0">
              <a:noAutofit/>
            </a:bodyPr>
            <a:lstStyle/>
            <a:p>
              <a:r>
                <a:rPr lang="pt-BR" sz="500">
                  <a:solidFill>
                    <a:srgbClr val="FFFFFF"/>
                  </a:solidFill>
                  <a:latin typeface="Roboto Medium"/>
                  <a:ea typeface="Roboto Medium"/>
                  <a:cs typeface="Roboto Medium"/>
                  <a:sym typeface="Roboto Medium"/>
                </a:rPr>
                <a:t>REALIZAÇÃO</a:t>
              </a:r>
              <a:endParaRPr sz="500">
                <a:solidFill>
                  <a:srgbClr val="FFFFFF"/>
                </a:solidFill>
                <a:latin typeface="Roboto Medium"/>
                <a:ea typeface="Roboto Medium"/>
                <a:cs typeface="Roboto Medium"/>
                <a:sym typeface="Roboto Medium"/>
              </a:endParaRPr>
            </a:p>
          </p:txBody>
        </p:sp>
        <p:pic>
          <p:nvPicPr>
            <p:cNvPr id="77" name="Google Shape;77;p14"/>
            <p:cNvPicPr preferRelativeResize="0"/>
            <p:nvPr/>
          </p:nvPicPr>
          <p:blipFill>
            <a:blip r:embed="rId4">
              <a:alphaModFix/>
            </a:blip>
            <a:stretch>
              <a:fillRect/>
            </a:stretch>
          </p:blipFill>
          <p:spPr>
            <a:xfrm>
              <a:off x="1983962" y="8433175"/>
              <a:ext cx="1194592" cy="272100"/>
            </a:xfrm>
            <a:prstGeom prst="rect">
              <a:avLst/>
            </a:prstGeom>
            <a:noFill/>
            <a:ln>
              <a:noFill/>
            </a:ln>
          </p:spPr>
        </p:pic>
      </p:gr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8B0D9ED9357A4F9E2FC3441896706C" ma:contentTypeVersion="13" ma:contentTypeDescription="Create a new document." ma:contentTypeScope="" ma:versionID="60334f496b2b6c99de34651361adcfae">
  <xsd:schema xmlns:xsd="http://www.w3.org/2001/XMLSchema" xmlns:xs="http://www.w3.org/2001/XMLSchema" xmlns:p="http://schemas.microsoft.com/office/2006/metadata/properties" xmlns:ns2="10bbbc2f-3447-4487-a4a9-6d86901fcb00" xmlns:ns3="39d22115-47c8-46f1-984e-b1c30aaab545" targetNamespace="http://schemas.microsoft.com/office/2006/metadata/properties" ma:root="true" ma:fieldsID="398d6bfcffe338a986e3c2cace9aad74" ns2:_="" ns3:_="">
    <xsd:import namespace="10bbbc2f-3447-4487-a4a9-6d86901fcb00"/>
    <xsd:import namespace="39d22115-47c8-46f1-984e-b1c30aaab545"/>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bbbc2f-3447-4487-a4a9-6d86901fcb00"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7ae16047-ece8-4c8b-bfe9-bb7c2a4ab95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d22115-47c8-46f1-984e-b1c30aaab545"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238d2242-b1c1-481a-87de-f240ca4b75cc}" ma:internalName="TaxCatchAll" ma:showField="CatchAllData" ma:web="39d22115-47c8-46f1-984e-b1c30aaab5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9d22115-47c8-46f1-984e-b1c30aaab545" xsi:nil="true"/>
    <lcf76f155ced4ddcb4097134ff3c332f xmlns="10bbbc2f-3447-4487-a4a9-6d86901fcb0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7D8719E-D68D-459F-BBE3-A24FC259C296}"/>
</file>

<file path=customXml/itemProps2.xml><?xml version="1.0" encoding="utf-8"?>
<ds:datastoreItem xmlns:ds="http://schemas.openxmlformats.org/officeDocument/2006/customXml" ds:itemID="{7F4C35A1-DAF7-433C-9240-00F5C3BF4FFC}"/>
</file>

<file path=customXml/itemProps3.xml><?xml version="1.0" encoding="utf-8"?>
<ds:datastoreItem xmlns:ds="http://schemas.openxmlformats.org/officeDocument/2006/customXml" ds:itemID="{93622B1C-AAD8-463E-8ED4-330E1392F4FA}"/>
</file>

<file path=docProps/app.xml><?xml version="1.0" encoding="utf-8"?>
<Properties xmlns="http://schemas.openxmlformats.org/officeDocument/2006/extended-properties" xmlns:vt="http://schemas.openxmlformats.org/officeDocument/2006/docPropsVTypes">
  <TotalTime>0</TotalTime>
  <Words>343</Words>
  <Application>Microsoft Office PowerPoint</Application>
  <PresentationFormat>Apresentação na tela (16:9)</PresentationFormat>
  <Paragraphs>15</Paragraphs>
  <Slides>3</Slides>
  <Notes>3</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vt:i4>
      </vt:variant>
    </vt:vector>
  </HeadingPairs>
  <TitlesOfParts>
    <vt:vector size="7" baseType="lpstr">
      <vt:lpstr>Arial</vt:lpstr>
      <vt:lpstr>Roboto</vt:lpstr>
      <vt:lpstr>Roboto Medium</vt:lpstr>
      <vt:lpstr>Simple Light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Tactiana Weigert</dc:creator>
  <cp:lastModifiedBy>Tactiana Rocha</cp:lastModifiedBy>
  <cp:revision>1</cp:revision>
  <dcterms:modified xsi:type="dcterms:W3CDTF">2024-08-08T17:37:59Z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0x010100D88B0D9ED9357A4F9E2FC3441896706C</vt:lpwstr>
  </property>
</Properties>
</file>